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B4768D_EF18FAA8.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7">
  <p:sldMasterIdLst>
    <p:sldMasterId id="2147483679" r:id="rId4"/>
    <p:sldMasterId id="2147483687" r:id="rId5"/>
    <p:sldMasterId id="2147483684" r:id="rId6"/>
    <p:sldMasterId id="2147483685" r:id="rId7"/>
    <p:sldMasterId id="2147483719" r:id="rId8"/>
  </p:sldMasterIdLst>
  <p:notesMasterIdLst>
    <p:notesMasterId r:id="rId32"/>
  </p:notesMasterIdLst>
  <p:sldIdLst>
    <p:sldId id="1689" r:id="rId9"/>
    <p:sldId id="4417" r:id="rId10"/>
    <p:sldId id="2142533237" r:id="rId11"/>
    <p:sldId id="2142533261" r:id="rId12"/>
    <p:sldId id="2142533264" r:id="rId13"/>
    <p:sldId id="2142533265" r:id="rId14"/>
    <p:sldId id="2142533275" r:id="rId15"/>
    <p:sldId id="2142533282" r:id="rId16"/>
    <p:sldId id="295" r:id="rId17"/>
    <p:sldId id="2142533296" r:id="rId18"/>
    <p:sldId id="2142533298" r:id="rId19"/>
    <p:sldId id="2142533299" r:id="rId20"/>
    <p:sldId id="2142533300" r:id="rId21"/>
    <p:sldId id="2142533301" r:id="rId22"/>
    <p:sldId id="2142533279" r:id="rId23"/>
    <p:sldId id="2142533271" r:id="rId24"/>
    <p:sldId id="2142533257" r:id="rId25"/>
    <p:sldId id="2142533285" r:id="rId26"/>
    <p:sldId id="2142533297" r:id="rId27"/>
    <p:sldId id="2142533273" r:id="rId28"/>
    <p:sldId id="2142533267" r:id="rId29"/>
    <p:sldId id="2142533248" r:id="rId30"/>
    <p:sldId id="2142533295" r:id="rId31"/>
  </p:sldIdLst>
  <p:sldSz cx="12192000" cy="6858000"/>
  <p:notesSz cx="6858000" cy="9144000"/>
  <p:embeddedFontLst>
    <p:embeddedFont>
      <p:font typeface="Yu Gothic Light" panose="020B0300000000000000" pitchFamily="34" charset="-128"/>
      <p:regular r:id="rId33"/>
    </p:embeddedFont>
    <p:embeddedFont>
      <p:font typeface="Segoe UI" panose="020B0502040204020203" pitchFamily="34" charset="0"/>
      <p:regular r:id="rId34"/>
      <p:bold r:id="rId35"/>
      <p:italic r:id="rId36"/>
      <p:boldItalic r:id="rId37"/>
    </p:embeddedFont>
    <p:embeddedFont>
      <p:font typeface="Segoe UI Semibold" panose="020B0702040204020203" pitchFamily="34" charset="0"/>
      <p:bold r:id="rId38"/>
      <p:boldItalic r:id="rId39"/>
    </p:embeddedFont>
    <p:embeddedFont>
      <p:font typeface="Tahoma" panose="020B0604030504040204" pitchFamily="34" charset="0"/>
      <p:regular r:id="rId40"/>
      <p:bold r:id="rId41"/>
    </p:embeddedFont>
    <p:embeddedFont>
      <p:font typeface="Trebuchet MS" panose="020B060302020202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41FD6A-0255-7367-C8EA-AFFAACCD1212}" name="Rajesh Agrawal" initials="RA" userId="S::Rajesh.Agrawal@happiestminds.com::e11a6758-02b8-429a-83bd-9b395df08e78" providerId="AD"/>
  <p188:author id="{D021A5CD-B5E4-7016-BA93-CAFDD66AB03D}" name="Poornima B" initials="PB" userId="S::poornima.b@happiestminds.com::c243f9b0-bf37-466b-8b6b-c2640469c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7.fntdata"/><Relationship Id="rId21" Type="http://schemas.openxmlformats.org/officeDocument/2006/relationships/slide" Target="slides/slide13.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beesh MS" userId="872ca067-bae8-4c30-8788-592cd868c201" providerId="ADAL" clId="{74F7F197-082E-4FD5-B178-B81977948F21}"/>
    <pc:docChg chg="undo custSel addSld delSld modSld">
      <pc:chgData name="Jibeesh MS" userId="872ca067-bae8-4c30-8788-592cd868c201" providerId="ADAL" clId="{74F7F197-082E-4FD5-B178-B81977948F21}" dt="2023-01-24T14:22:55.293" v="784" actId="27636"/>
      <pc:docMkLst>
        <pc:docMk/>
      </pc:docMkLst>
      <pc:sldChg chg="modSp mod">
        <pc:chgData name="Jibeesh MS" userId="872ca067-bae8-4c30-8788-592cd868c201" providerId="ADAL" clId="{74F7F197-082E-4FD5-B178-B81977948F21}" dt="2023-01-24T01:18:27.908" v="702" actId="108"/>
        <pc:sldMkLst>
          <pc:docMk/>
          <pc:sldMk cId="3911857906" sldId="2142533253"/>
        </pc:sldMkLst>
        <pc:spChg chg="mod">
          <ac:chgData name="Jibeesh MS" userId="872ca067-bae8-4c30-8788-592cd868c201" providerId="ADAL" clId="{74F7F197-082E-4FD5-B178-B81977948F21}" dt="2023-01-24T01:17:51.282" v="698" actId="1076"/>
          <ac:spMkLst>
            <pc:docMk/>
            <pc:sldMk cId="3911857906" sldId="2142533253"/>
            <ac:spMk id="5" creationId="{8BF63B48-481C-C690-B39E-B97E0188FBF2}"/>
          </ac:spMkLst>
        </pc:spChg>
        <pc:graphicFrameChg chg="mod modGraphic">
          <ac:chgData name="Jibeesh MS" userId="872ca067-bae8-4c30-8788-592cd868c201" providerId="ADAL" clId="{74F7F197-082E-4FD5-B178-B81977948F21}" dt="2023-01-24T01:18:27.908" v="702" actId="108"/>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74F7F197-082E-4FD5-B178-B81977948F21}" dt="2023-01-20T10:59:39.172" v="546" actId="20577"/>
        <pc:sldMkLst>
          <pc:docMk/>
          <pc:sldMk cId="1292624924" sldId="2142533257"/>
        </pc:sldMkLst>
        <pc:spChg chg="mod">
          <ac:chgData name="Jibeesh MS" userId="872ca067-bae8-4c30-8788-592cd868c201" providerId="ADAL" clId="{74F7F197-082E-4FD5-B178-B81977948F21}" dt="2023-01-20T10:59:39.172" v="546" actId="20577"/>
          <ac:spMkLst>
            <pc:docMk/>
            <pc:sldMk cId="1292624924" sldId="2142533257"/>
            <ac:spMk id="7" creationId="{D90C66AF-67DF-C092-DBDD-7B788ED11F97}"/>
          </ac:spMkLst>
        </pc:spChg>
      </pc:sldChg>
      <pc:sldChg chg="modSp mod">
        <pc:chgData name="Jibeesh MS" userId="872ca067-bae8-4c30-8788-592cd868c201" providerId="ADAL" clId="{74F7F197-082E-4FD5-B178-B81977948F21}" dt="2023-01-24T14:21:40.292" v="770" actId="20577"/>
        <pc:sldMkLst>
          <pc:docMk/>
          <pc:sldMk cId="4011391656" sldId="2142533261"/>
        </pc:sldMkLst>
        <pc:spChg chg="mod">
          <ac:chgData name="Jibeesh MS" userId="872ca067-bae8-4c30-8788-592cd868c201" providerId="ADAL" clId="{74F7F197-082E-4FD5-B178-B81977948F21}" dt="2023-01-24T14:21:40.292" v="770" actId="20577"/>
          <ac:spMkLst>
            <pc:docMk/>
            <pc:sldMk cId="4011391656" sldId="2142533261"/>
            <ac:spMk id="19" creationId="{00000000-0000-0000-0000-000000000000}"/>
          </ac:spMkLst>
        </pc:spChg>
      </pc:sldChg>
      <pc:sldChg chg="modSp mod">
        <pc:chgData name="Jibeesh MS" userId="872ca067-bae8-4c30-8788-592cd868c201" providerId="ADAL" clId="{74F7F197-082E-4FD5-B178-B81977948F21}" dt="2023-01-24T10:06:39.453" v="752" actId="20577"/>
        <pc:sldMkLst>
          <pc:docMk/>
          <pc:sldMk cId="571740554" sldId="2142533264"/>
        </pc:sldMkLst>
        <pc:spChg chg="mod">
          <ac:chgData name="Jibeesh MS" userId="872ca067-bae8-4c30-8788-592cd868c201" providerId="ADAL" clId="{74F7F197-082E-4FD5-B178-B81977948F21}" dt="2023-01-24T10:06:32.059" v="746" actId="21"/>
          <ac:spMkLst>
            <pc:docMk/>
            <pc:sldMk cId="571740554" sldId="2142533264"/>
            <ac:spMk id="6" creationId="{5A00FC32-B26C-9994-228D-3664AF8AD364}"/>
          </ac:spMkLst>
        </pc:spChg>
        <pc:spChg chg="mod">
          <ac:chgData name="Jibeesh MS" userId="872ca067-bae8-4c30-8788-592cd868c201" providerId="ADAL" clId="{74F7F197-082E-4FD5-B178-B81977948F21}" dt="2023-01-24T10:06:39.453" v="752" actId="20577"/>
          <ac:spMkLst>
            <pc:docMk/>
            <pc:sldMk cId="571740554" sldId="2142533264"/>
            <ac:spMk id="8" creationId="{9C2BD2F6-2428-69E8-36C7-6CFE26B1EFFB}"/>
          </ac:spMkLst>
        </pc:spChg>
      </pc:sldChg>
      <pc:sldChg chg="modSp mod">
        <pc:chgData name="Jibeesh MS" userId="872ca067-bae8-4c30-8788-592cd868c201" providerId="ADAL" clId="{74F7F197-082E-4FD5-B178-B81977948F21}" dt="2023-01-20T10:49:59.737" v="161" actId="1076"/>
        <pc:sldMkLst>
          <pc:docMk/>
          <pc:sldMk cId="2104035384" sldId="2142533267"/>
        </pc:sldMkLst>
        <pc:spChg chg="mod">
          <ac:chgData name="Jibeesh MS" userId="872ca067-bae8-4c30-8788-592cd868c201" providerId="ADAL" clId="{74F7F197-082E-4FD5-B178-B81977948F21}" dt="2023-01-20T10:49:49.125" v="160" actId="1076"/>
          <ac:spMkLst>
            <pc:docMk/>
            <pc:sldMk cId="2104035384" sldId="2142533267"/>
            <ac:spMk id="4" creationId="{2B4A04B4-7432-AA7F-7300-762006A59402}"/>
          </ac:spMkLst>
        </pc:spChg>
        <pc:graphicFrameChg chg="mod modGraphic">
          <ac:chgData name="Jibeesh MS" userId="872ca067-bae8-4c30-8788-592cd868c201" providerId="ADAL" clId="{74F7F197-082E-4FD5-B178-B81977948F21}" dt="2023-01-20T10:49:59.737" v="161" actId="1076"/>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74F7F197-082E-4FD5-B178-B81977948F21}" dt="2023-01-20T10:47:44.825" v="155" actId="6549"/>
        <pc:sldMkLst>
          <pc:docMk/>
          <pc:sldMk cId="2359184473" sldId="2142533270"/>
        </pc:sldMkLst>
        <pc:spChg chg="mod">
          <ac:chgData name="Jibeesh MS" userId="872ca067-bae8-4c30-8788-592cd868c201" providerId="ADAL" clId="{74F7F197-082E-4FD5-B178-B81977948F21}" dt="2023-01-20T10:47:44.825" v="155" actId="6549"/>
          <ac:spMkLst>
            <pc:docMk/>
            <pc:sldMk cId="2359184473" sldId="2142533270"/>
            <ac:spMk id="6" creationId="{3C59299E-D105-3FAD-139E-6D2C4F2B18B8}"/>
          </ac:spMkLst>
        </pc:spChg>
      </pc:sldChg>
      <pc:sldChg chg="addSp delSp modSp mod">
        <pc:chgData name="Jibeesh MS" userId="872ca067-bae8-4c30-8788-592cd868c201" providerId="ADAL" clId="{74F7F197-082E-4FD5-B178-B81977948F21}" dt="2023-01-23T11:29:04.087" v="554" actId="14100"/>
        <pc:sldMkLst>
          <pc:docMk/>
          <pc:sldMk cId="2873725889" sldId="2142533275"/>
        </pc:sldMkLst>
        <pc:spChg chg="mod">
          <ac:chgData name="Jibeesh MS" userId="872ca067-bae8-4c30-8788-592cd868c201" providerId="ADAL" clId="{74F7F197-082E-4FD5-B178-B81977948F21}" dt="2023-01-20T11:03:20.715" v="547" actId="1076"/>
          <ac:spMkLst>
            <pc:docMk/>
            <pc:sldMk cId="2873725889" sldId="2142533275"/>
            <ac:spMk id="4" creationId="{3E864E43-F3A2-6BB8-A249-5C741812A663}"/>
          </ac:spMkLst>
        </pc:spChg>
        <pc:picChg chg="del">
          <ac:chgData name="Jibeesh MS" userId="872ca067-bae8-4c30-8788-592cd868c201" providerId="ADAL" clId="{74F7F197-082E-4FD5-B178-B81977948F21}" dt="2023-01-23T11:28:55.182" v="550" actId="478"/>
          <ac:picMkLst>
            <pc:docMk/>
            <pc:sldMk cId="2873725889" sldId="2142533275"/>
            <ac:picMk id="5" creationId="{7C7D6D69-61F4-582C-8E9F-040D7AE774AC}"/>
          </ac:picMkLst>
        </pc:picChg>
        <pc:picChg chg="add mod">
          <ac:chgData name="Jibeesh MS" userId="872ca067-bae8-4c30-8788-592cd868c201" providerId="ADAL" clId="{74F7F197-082E-4FD5-B178-B81977948F21}" dt="2023-01-23T11:29:04.087" v="554" actId="14100"/>
          <ac:picMkLst>
            <pc:docMk/>
            <pc:sldMk cId="2873725889" sldId="2142533275"/>
            <ac:picMk id="8" creationId="{BF2B9E98-DC37-492B-9489-95C286DCE420}"/>
          </ac:picMkLst>
        </pc:picChg>
      </pc:sldChg>
      <pc:sldChg chg="modSp mod">
        <pc:chgData name="Jibeesh MS" userId="872ca067-bae8-4c30-8788-592cd868c201" providerId="ADAL" clId="{74F7F197-082E-4FD5-B178-B81977948F21}" dt="2023-01-23T11:48:49.739" v="692" actId="14100"/>
        <pc:sldMkLst>
          <pc:docMk/>
          <pc:sldMk cId="1698109796" sldId="2142533279"/>
        </pc:sldMkLst>
        <pc:graphicFrameChg chg="modGraphic">
          <ac:chgData name="Jibeesh MS" userId="872ca067-bae8-4c30-8788-592cd868c201" providerId="ADAL" clId="{74F7F197-082E-4FD5-B178-B81977948F21}" dt="2023-01-23T11:48:49.739" v="692" actId="14100"/>
          <ac:graphicFrameMkLst>
            <pc:docMk/>
            <pc:sldMk cId="1698109796" sldId="2142533279"/>
            <ac:graphicFrameMk id="4" creationId="{77C2D57C-5FF1-3985-ABDA-43A26DC05647}"/>
          </ac:graphicFrameMkLst>
        </pc:graphicFrameChg>
      </pc:sldChg>
      <pc:sldChg chg="modSp mod">
        <pc:chgData name="Jibeesh MS" userId="872ca067-bae8-4c30-8788-592cd868c201" providerId="ADAL" clId="{74F7F197-082E-4FD5-B178-B81977948F21}" dt="2023-01-24T10:07:47.346" v="755" actId="27636"/>
        <pc:sldMkLst>
          <pc:docMk/>
          <pc:sldMk cId="3651061098" sldId="2142533282"/>
        </pc:sldMkLst>
        <pc:spChg chg="mod">
          <ac:chgData name="Jibeesh MS" userId="872ca067-bae8-4c30-8788-592cd868c201" providerId="ADAL" clId="{74F7F197-082E-4FD5-B178-B81977948F21}" dt="2023-01-24T10:07:47.346" v="755" actId="27636"/>
          <ac:spMkLst>
            <pc:docMk/>
            <pc:sldMk cId="3651061098" sldId="2142533282"/>
            <ac:spMk id="19" creationId="{00000000-0000-0000-0000-000000000000}"/>
          </ac:spMkLst>
        </pc:spChg>
      </pc:sldChg>
      <pc:sldChg chg="modSp mod">
        <pc:chgData name="Jibeesh MS" userId="872ca067-bae8-4c30-8788-592cd868c201" providerId="ADAL" clId="{74F7F197-082E-4FD5-B178-B81977948F21}" dt="2023-01-20T11:04:01.735" v="549" actId="20577"/>
        <pc:sldMkLst>
          <pc:docMk/>
          <pc:sldMk cId="965307151" sldId="2142533293"/>
        </pc:sldMkLst>
        <pc:graphicFrameChg chg="modGraphic">
          <ac:chgData name="Jibeesh MS" userId="872ca067-bae8-4c30-8788-592cd868c201" providerId="ADAL" clId="{74F7F197-082E-4FD5-B178-B81977948F21}" dt="2023-01-20T11:04:01.735" v="549" actId="20577"/>
          <ac:graphicFrameMkLst>
            <pc:docMk/>
            <pc:sldMk cId="965307151" sldId="2142533293"/>
            <ac:graphicFrameMk id="6" creationId="{7FFBE712-2685-3712-BD10-6A8D22213832}"/>
          </ac:graphicFrameMkLst>
        </pc:graphicFrameChg>
      </pc:sldChg>
      <pc:sldChg chg="modSp mod">
        <pc:chgData name="Jibeesh MS" userId="872ca067-bae8-4c30-8788-592cd868c201" providerId="ADAL" clId="{74F7F197-082E-4FD5-B178-B81977948F21}" dt="2023-01-24T14:22:07.251" v="774" actId="12"/>
        <pc:sldMkLst>
          <pc:docMk/>
          <pc:sldMk cId="4227710034" sldId="2142533294"/>
        </pc:sldMkLst>
        <pc:spChg chg="mod">
          <ac:chgData name="Jibeesh MS" userId="872ca067-bae8-4c30-8788-592cd868c201" providerId="ADAL" clId="{74F7F197-082E-4FD5-B178-B81977948F21}" dt="2023-01-24T14:22:07.251" v="774" actId="12"/>
          <ac:spMkLst>
            <pc:docMk/>
            <pc:sldMk cId="4227710034" sldId="2142533294"/>
            <ac:spMk id="19" creationId="{00000000-0000-0000-0000-000000000000}"/>
          </ac:spMkLst>
        </pc:spChg>
      </pc:sldChg>
      <pc:sldChg chg="modSp add mod">
        <pc:chgData name="Jibeesh MS" userId="872ca067-bae8-4c30-8788-592cd868c201" providerId="ADAL" clId="{74F7F197-082E-4FD5-B178-B81977948F21}" dt="2023-01-24T14:22:55.293" v="784" actId="27636"/>
        <pc:sldMkLst>
          <pc:docMk/>
          <pc:sldMk cId="3199147992" sldId="2142533295"/>
        </pc:sldMkLst>
        <pc:spChg chg="mod">
          <ac:chgData name="Jibeesh MS" userId="872ca067-bae8-4c30-8788-592cd868c201" providerId="ADAL" clId="{74F7F197-082E-4FD5-B178-B81977948F21}" dt="2023-01-24T14:22:55.293" v="784" actId="27636"/>
          <ac:spMkLst>
            <pc:docMk/>
            <pc:sldMk cId="3199147992" sldId="2142533295"/>
            <ac:spMk id="19" creationId="{00000000-0000-0000-0000-000000000000}"/>
          </ac:spMkLst>
        </pc:spChg>
      </pc:sldChg>
      <pc:sldChg chg="add del">
        <pc:chgData name="Jibeesh MS" userId="872ca067-bae8-4c30-8788-592cd868c201" providerId="ADAL" clId="{74F7F197-082E-4FD5-B178-B81977948F21}" dt="2023-01-23T11:36:27.369" v="632" actId="2696"/>
        <pc:sldMkLst>
          <pc:docMk/>
          <pc:sldMk cId="1579691738" sldId="2142533296"/>
        </pc:sldMkLst>
      </pc:sldChg>
      <pc:sldChg chg="modSp add mod">
        <pc:chgData name="Jibeesh MS" userId="872ca067-bae8-4c30-8788-592cd868c201" providerId="ADAL" clId="{74F7F197-082E-4FD5-B178-B81977948F21}" dt="2023-01-24T14:22:24.771" v="775" actId="255"/>
        <pc:sldMkLst>
          <pc:docMk/>
          <pc:sldMk cId="208132652" sldId="2142533297"/>
        </pc:sldMkLst>
        <pc:spChg chg="mod">
          <ac:chgData name="Jibeesh MS" userId="872ca067-bae8-4c30-8788-592cd868c201" providerId="ADAL" clId="{74F7F197-082E-4FD5-B178-B81977948F21}" dt="2023-01-24T14:22:24.771" v="775" actId="255"/>
          <ac:spMkLst>
            <pc:docMk/>
            <pc:sldMk cId="208132652" sldId="2142533297"/>
            <ac:spMk id="19" creationId="{00000000-0000-0000-0000-000000000000}"/>
          </ac:spMkLst>
        </pc:spChg>
      </pc:sldChg>
    </pc:docChg>
  </pc:docChgLst>
  <pc:docChgLst>
    <pc:chgData name="Soumya Prabhu" userId="21ab396d-1c4c-4e3b-a196-4e10c586547a" providerId="ADAL" clId="{319CE740-46E5-457A-9659-0C9BF02AEE74}"/>
    <pc:docChg chg="undo custSel modSld">
      <pc:chgData name="Soumya Prabhu" userId="21ab396d-1c4c-4e3b-a196-4e10c586547a" providerId="ADAL" clId="{319CE740-46E5-457A-9659-0C9BF02AEE74}" dt="2023-01-24T13:59:53.997" v="2969" actId="20577"/>
      <pc:docMkLst>
        <pc:docMk/>
      </pc:docMkLst>
      <pc:sldChg chg="modSp mod">
        <pc:chgData name="Soumya Prabhu" userId="21ab396d-1c4c-4e3b-a196-4e10c586547a" providerId="ADAL" clId="{319CE740-46E5-457A-9659-0C9BF02AEE74}" dt="2023-01-24T13:55:51.063" v="2598" actId="6549"/>
        <pc:sldMkLst>
          <pc:docMk/>
          <pc:sldMk cId="1292624924" sldId="2142533257"/>
        </pc:sldMkLst>
        <pc:spChg chg="mod">
          <ac:chgData name="Soumya Prabhu" userId="21ab396d-1c4c-4e3b-a196-4e10c586547a" providerId="ADAL" clId="{319CE740-46E5-457A-9659-0C9BF02AEE74}" dt="2023-01-24T13:55:51.063" v="2598" actId="6549"/>
          <ac:spMkLst>
            <pc:docMk/>
            <pc:sldMk cId="1292624924" sldId="2142533257"/>
            <ac:spMk id="7" creationId="{D90C66AF-67DF-C092-DBDD-7B788ED11F97}"/>
          </ac:spMkLst>
        </pc:spChg>
      </pc:sldChg>
      <pc:sldChg chg="modSp mod">
        <pc:chgData name="Soumya Prabhu" userId="21ab396d-1c4c-4e3b-a196-4e10c586547a" providerId="ADAL" clId="{319CE740-46E5-457A-9659-0C9BF02AEE74}" dt="2023-01-24T13:38:20.564" v="1915" actId="20577"/>
        <pc:sldMkLst>
          <pc:docMk/>
          <pc:sldMk cId="4011391656" sldId="2142533261"/>
        </pc:sldMkLst>
        <pc:spChg chg="mod">
          <ac:chgData name="Soumya Prabhu" userId="21ab396d-1c4c-4e3b-a196-4e10c586547a" providerId="ADAL" clId="{319CE740-46E5-457A-9659-0C9BF02AEE74}" dt="2023-01-24T13:38:20.564" v="1915" actId="20577"/>
          <ac:spMkLst>
            <pc:docMk/>
            <pc:sldMk cId="4011391656" sldId="2142533261"/>
            <ac:spMk id="19" creationId="{00000000-0000-0000-0000-000000000000}"/>
          </ac:spMkLst>
        </pc:spChg>
      </pc:sldChg>
      <pc:sldChg chg="modSp mod">
        <pc:chgData name="Soumya Prabhu" userId="21ab396d-1c4c-4e3b-a196-4e10c586547a" providerId="ADAL" clId="{319CE740-46E5-457A-9659-0C9BF02AEE74}" dt="2023-01-24T13:39:12.150" v="2021" actId="20577"/>
        <pc:sldMkLst>
          <pc:docMk/>
          <pc:sldMk cId="571740554" sldId="2142533264"/>
        </pc:sldMkLst>
        <pc:spChg chg="mod">
          <ac:chgData name="Soumya Prabhu" userId="21ab396d-1c4c-4e3b-a196-4e10c586547a" providerId="ADAL" clId="{319CE740-46E5-457A-9659-0C9BF02AEE74}" dt="2023-01-24T13:39:12.150" v="2021" actId="20577"/>
          <ac:spMkLst>
            <pc:docMk/>
            <pc:sldMk cId="571740554" sldId="2142533264"/>
            <ac:spMk id="6" creationId="{5A00FC32-B26C-9994-228D-3664AF8AD364}"/>
          </ac:spMkLst>
        </pc:spChg>
        <pc:spChg chg="mod">
          <ac:chgData name="Soumya Prabhu" userId="21ab396d-1c4c-4e3b-a196-4e10c586547a" providerId="ADAL" clId="{319CE740-46E5-457A-9659-0C9BF02AEE74}" dt="2023-01-24T13:31:47.757" v="1476" actId="20577"/>
          <ac:spMkLst>
            <pc:docMk/>
            <pc:sldMk cId="571740554" sldId="2142533264"/>
            <ac:spMk id="8" creationId="{9C2BD2F6-2428-69E8-36C7-6CFE26B1EFFB}"/>
          </ac:spMkLst>
        </pc:spChg>
      </pc:sldChg>
      <pc:sldChg chg="modSp mod">
        <pc:chgData name="Soumya Prabhu" userId="21ab396d-1c4c-4e3b-a196-4e10c586547a" providerId="ADAL" clId="{319CE740-46E5-457A-9659-0C9BF02AEE74}" dt="2023-01-24T13:59:53.997" v="2969" actId="20577"/>
        <pc:sldMkLst>
          <pc:docMk/>
          <pc:sldMk cId="2104035384" sldId="2142533267"/>
        </pc:sldMkLst>
        <pc:graphicFrameChg chg="mod modGraphic">
          <ac:chgData name="Soumya Prabhu" userId="21ab396d-1c4c-4e3b-a196-4e10c586547a" providerId="ADAL" clId="{319CE740-46E5-457A-9659-0C9BF02AEE74}" dt="2023-01-24T13:59:53.997" v="2969" actId="20577"/>
          <ac:graphicFrameMkLst>
            <pc:docMk/>
            <pc:sldMk cId="2104035384" sldId="2142533267"/>
            <ac:graphicFrameMk id="6" creationId="{7FFBE712-2685-3712-BD10-6A8D22213832}"/>
          </ac:graphicFrameMkLst>
        </pc:graphicFrameChg>
      </pc:sldChg>
      <pc:sldChg chg="addSp delSp modSp mod">
        <pc:chgData name="Soumya Prabhu" userId="21ab396d-1c4c-4e3b-a196-4e10c586547a" providerId="ADAL" clId="{319CE740-46E5-457A-9659-0C9BF02AEE74}" dt="2023-01-24T13:49:35.324" v="2042" actId="962"/>
        <pc:sldMkLst>
          <pc:docMk/>
          <pc:sldMk cId="2873725889" sldId="2142533275"/>
        </pc:sldMkLst>
        <pc:picChg chg="add mod">
          <ac:chgData name="Soumya Prabhu" userId="21ab396d-1c4c-4e3b-a196-4e10c586547a" providerId="ADAL" clId="{319CE740-46E5-457A-9659-0C9BF02AEE74}" dt="2023-01-24T13:49:35.324" v="2042" actId="962"/>
          <ac:picMkLst>
            <pc:docMk/>
            <pc:sldMk cId="2873725889" sldId="2142533275"/>
            <ac:picMk id="8" creationId="{8EB7850D-1C92-A923-E8B8-6AE00499E152}"/>
          </ac:picMkLst>
        </pc:picChg>
        <pc:picChg chg="del mod">
          <ac:chgData name="Soumya Prabhu" userId="21ab396d-1c4c-4e3b-a196-4e10c586547a" providerId="ADAL" clId="{319CE740-46E5-457A-9659-0C9BF02AEE74}" dt="2023-01-24T06:05:29.372" v="239" actId="478"/>
          <ac:picMkLst>
            <pc:docMk/>
            <pc:sldMk cId="2873725889" sldId="2142533275"/>
            <ac:picMk id="8" creationId="{BF2B9E98-DC37-492B-9489-95C286DCE420}"/>
          </ac:picMkLst>
        </pc:picChg>
        <pc:picChg chg="add del mod">
          <ac:chgData name="Soumya Prabhu" userId="21ab396d-1c4c-4e3b-a196-4e10c586547a" providerId="ADAL" clId="{319CE740-46E5-457A-9659-0C9BF02AEE74}" dt="2023-01-24T06:11:22.979" v="280" actId="478"/>
          <ac:picMkLst>
            <pc:docMk/>
            <pc:sldMk cId="2873725889" sldId="2142533275"/>
            <ac:picMk id="10" creationId="{516361EF-68A5-228A-F3BC-9D1B8E1CD82F}"/>
          </ac:picMkLst>
        </pc:picChg>
        <pc:picChg chg="add del mod">
          <ac:chgData name="Soumya Prabhu" userId="21ab396d-1c4c-4e3b-a196-4e10c586547a" providerId="ADAL" clId="{319CE740-46E5-457A-9659-0C9BF02AEE74}" dt="2023-01-24T06:07:25.910" v="279" actId="478"/>
          <ac:picMkLst>
            <pc:docMk/>
            <pc:sldMk cId="2873725889" sldId="2142533275"/>
            <ac:picMk id="11" creationId="{2270F6D5-9DF9-75B3-3888-419E14E370B4}"/>
          </ac:picMkLst>
        </pc:picChg>
        <pc:picChg chg="add del mod">
          <ac:chgData name="Soumya Prabhu" userId="21ab396d-1c4c-4e3b-a196-4e10c586547a" providerId="ADAL" clId="{319CE740-46E5-457A-9659-0C9BF02AEE74}" dt="2023-01-24T06:07:12.223" v="270" actId="931"/>
          <ac:picMkLst>
            <pc:docMk/>
            <pc:sldMk cId="2873725889" sldId="2142533275"/>
            <ac:picMk id="13" creationId="{50D40628-0CB7-43BF-35E2-9D4E18677802}"/>
          </ac:picMkLst>
        </pc:picChg>
        <pc:picChg chg="add del mod">
          <ac:chgData name="Soumya Prabhu" userId="21ab396d-1c4c-4e3b-a196-4e10c586547a" providerId="ADAL" clId="{319CE740-46E5-457A-9659-0C9BF02AEE74}" dt="2023-01-24T13:49:01.051" v="2022" actId="478"/>
          <ac:picMkLst>
            <pc:docMk/>
            <pc:sldMk cId="2873725889" sldId="2142533275"/>
            <ac:picMk id="15" creationId="{404C3BBA-EA6D-D785-E383-511626FEEEB0}"/>
          </ac:picMkLst>
        </pc:picChg>
      </pc:sldChg>
      <pc:sldChg chg="modSp mod">
        <pc:chgData name="Soumya Prabhu" userId="21ab396d-1c4c-4e3b-a196-4e10c586547a" providerId="ADAL" clId="{319CE740-46E5-457A-9659-0C9BF02AEE74}" dt="2023-01-24T13:57:50.947" v="2803" actId="6549"/>
        <pc:sldMkLst>
          <pc:docMk/>
          <pc:sldMk cId="2445753321" sldId="2142533285"/>
        </pc:sldMkLst>
        <pc:graphicFrameChg chg="modGraphic">
          <ac:chgData name="Soumya Prabhu" userId="21ab396d-1c4c-4e3b-a196-4e10c586547a" providerId="ADAL" clId="{319CE740-46E5-457A-9659-0C9BF02AEE74}" dt="2023-01-24T13:57:50.947" v="2803" actId="6549"/>
          <ac:graphicFrameMkLst>
            <pc:docMk/>
            <pc:sldMk cId="2445753321" sldId="2142533285"/>
            <ac:graphicFrameMk id="6" creationId="{3A8BE7AE-A1A6-4BB5-74E3-912C76EE7374}"/>
          </ac:graphicFrameMkLst>
        </pc:graphicFrameChg>
      </pc:sldChg>
      <pc:sldChg chg="modSp mod">
        <pc:chgData name="Soumya Prabhu" userId="21ab396d-1c4c-4e3b-a196-4e10c586547a" providerId="ADAL" clId="{319CE740-46E5-457A-9659-0C9BF02AEE74}" dt="2023-01-24T13:33:41.146" v="1678" actId="20577"/>
        <pc:sldMkLst>
          <pc:docMk/>
          <pc:sldMk cId="4227710034" sldId="2142533294"/>
        </pc:sldMkLst>
        <pc:spChg chg="mod">
          <ac:chgData name="Soumya Prabhu" userId="21ab396d-1c4c-4e3b-a196-4e10c586547a" providerId="ADAL" clId="{319CE740-46E5-457A-9659-0C9BF02AEE74}" dt="2023-01-24T13:33:41.146" v="1678" actId="20577"/>
          <ac:spMkLst>
            <pc:docMk/>
            <pc:sldMk cId="4227710034" sldId="2142533294"/>
            <ac:spMk id="19" creationId="{00000000-0000-0000-0000-000000000000}"/>
          </ac:spMkLst>
        </pc:spChg>
      </pc:sldChg>
    </pc:docChg>
  </pc:docChgLst>
  <pc:docChgLst>
    <pc:chgData name="Shantanu Shrivastava" userId="S::shantanu.shrivastava@happiestminds.com::859be1cf-815f-4a68-8b7a-d1ce7c0eb414" providerId="AD" clId="Web-{D837676A-2212-CCB5-65FD-DDA6384F1C57}"/>
    <pc:docChg chg="modSld">
      <pc:chgData name="Shantanu Shrivastava" userId="S::shantanu.shrivastava@happiestminds.com::859be1cf-815f-4a68-8b7a-d1ce7c0eb414" providerId="AD" clId="Web-{D837676A-2212-CCB5-65FD-DDA6384F1C57}" dt="2023-07-25T07:50:10.504" v="809" actId="20577"/>
      <pc:docMkLst>
        <pc:docMk/>
      </pc:docMkLst>
      <pc:sldChg chg="modSp">
        <pc:chgData name="Shantanu Shrivastava" userId="S::shantanu.shrivastava@happiestminds.com::859be1cf-815f-4a68-8b7a-d1ce7c0eb414" providerId="AD" clId="Web-{D837676A-2212-CCB5-65FD-DDA6384F1C57}" dt="2023-07-25T07:50:10.504" v="809" actId="20577"/>
        <pc:sldMkLst>
          <pc:docMk/>
          <pc:sldMk cId="4011391656" sldId="2142533261"/>
        </pc:sldMkLst>
        <pc:spChg chg="mod">
          <ac:chgData name="Shantanu Shrivastava" userId="S::shantanu.shrivastava@happiestminds.com::859be1cf-815f-4a68-8b7a-d1ce7c0eb414" providerId="AD" clId="Web-{D837676A-2212-CCB5-65FD-DDA6384F1C57}" dt="2023-07-25T07:50:10.504" v="809" actId="20577"/>
          <ac:spMkLst>
            <pc:docMk/>
            <pc:sldMk cId="4011391656" sldId="2142533261"/>
            <ac:spMk id="19" creationId="{00000000-0000-0000-0000-000000000000}"/>
          </ac:spMkLst>
        </pc:spChg>
      </pc:sldChg>
    </pc:docChg>
  </pc:docChgLst>
  <pc:docChgLst>
    <pc:chgData name="Dinesh Sharma" userId="S::dinesh.sharma@happiestminds.com::2813b94b-fa7a-4b02-bb1f-5c6a0897011d" providerId="AD" clId="Web-{3D482488-73CF-4F5A-B4E9-EE4B05CEE447}"/>
    <pc:docChg chg="modSld">
      <pc:chgData name="Dinesh Sharma" userId="S::dinesh.sharma@happiestminds.com::2813b94b-fa7a-4b02-bb1f-5c6a0897011d" providerId="AD" clId="Web-{3D482488-73CF-4F5A-B4E9-EE4B05CEE447}" dt="2023-07-25T09:25:46.843" v="346" actId="20577"/>
      <pc:docMkLst>
        <pc:docMk/>
      </pc:docMkLst>
      <pc:sldChg chg="addSp modSp">
        <pc:chgData name="Dinesh Sharma" userId="S::dinesh.sharma@happiestminds.com::2813b94b-fa7a-4b02-bb1f-5c6a0897011d" providerId="AD" clId="Web-{3D482488-73CF-4F5A-B4E9-EE4B05CEE447}" dt="2023-07-25T09:25:46.843" v="346" actId="20577"/>
        <pc:sldMkLst>
          <pc:docMk/>
          <pc:sldMk cId="2873725889" sldId="2142533275"/>
        </pc:sldMkLst>
        <pc:spChg chg="mod">
          <ac:chgData name="Dinesh Sharma" userId="S::dinesh.sharma@happiestminds.com::2813b94b-fa7a-4b02-bb1f-5c6a0897011d" providerId="AD" clId="Web-{3D482488-73CF-4F5A-B4E9-EE4B05CEE447}" dt="2023-07-25T09:25:46.733" v="338" actId="20577"/>
          <ac:spMkLst>
            <pc:docMk/>
            <pc:sldMk cId="2873725889" sldId="2142533275"/>
            <ac:spMk id="2" creationId="{B325A8E2-6B8E-BCB9-868D-0CD59041582D}"/>
          </ac:spMkLst>
        </pc:spChg>
        <pc:spChg chg="mod">
          <ac:chgData name="Dinesh Sharma" userId="S::dinesh.sharma@happiestminds.com::2813b94b-fa7a-4b02-bb1f-5c6a0897011d" providerId="AD" clId="Web-{3D482488-73CF-4F5A-B4E9-EE4B05CEE447}" dt="2023-07-25T09:25:46.749" v="339" actId="20577"/>
          <ac:spMkLst>
            <pc:docMk/>
            <pc:sldMk cId="2873725889" sldId="2142533275"/>
            <ac:spMk id="3" creationId="{B972B720-9C5C-BEE2-9E8F-8DE3569B1A3F}"/>
          </ac:spMkLst>
        </pc:spChg>
        <pc:spChg chg="add mod">
          <ac:chgData name="Dinesh Sharma" userId="S::dinesh.sharma@happiestminds.com::2813b94b-fa7a-4b02-bb1f-5c6a0897011d" providerId="AD" clId="Web-{3D482488-73CF-4F5A-B4E9-EE4B05CEE447}" dt="2023-07-25T09:25:46.780" v="341" actId="20577"/>
          <ac:spMkLst>
            <pc:docMk/>
            <pc:sldMk cId="2873725889" sldId="2142533275"/>
            <ac:spMk id="4" creationId="{56916ED7-95BA-F596-30EB-20F0F468DBBC}"/>
          </ac:spMkLst>
        </pc:spChg>
        <pc:spChg chg="add mod">
          <ac:chgData name="Dinesh Sharma" userId="S::dinesh.sharma@happiestminds.com::2813b94b-fa7a-4b02-bb1f-5c6a0897011d" providerId="AD" clId="Web-{3D482488-73CF-4F5A-B4E9-EE4B05CEE447}" dt="2023-07-25T09:25:46.843" v="346" actId="20577"/>
          <ac:spMkLst>
            <pc:docMk/>
            <pc:sldMk cId="2873725889" sldId="2142533275"/>
            <ac:spMk id="5" creationId="{CE2D7249-BA2B-4660-5AB8-C9D77EC2F8AC}"/>
          </ac:spMkLst>
        </pc:spChg>
        <pc:spChg chg="add mod">
          <ac:chgData name="Dinesh Sharma" userId="S::dinesh.sharma@happiestminds.com::2813b94b-fa7a-4b02-bb1f-5c6a0897011d" providerId="AD" clId="Web-{3D482488-73CF-4F5A-B4E9-EE4B05CEE447}" dt="2023-07-25T09:25:46.796" v="342" actId="20577"/>
          <ac:spMkLst>
            <pc:docMk/>
            <pc:sldMk cId="2873725889" sldId="2142533275"/>
            <ac:spMk id="6" creationId="{8BA59550-CA64-ED57-0783-640B6BCAD0EA}"/>
          </ac:spMkLst>
        </pc:spChg>
        <pc:spChg chg="mod">
          <ac:chgData name="Dinesh Sharma" userId="S::dinesh.sharma@happiestminds.com::2813b94b-fa7a-4b02-bb1f-5c6a0897011d" providerId="AD" clId="Web-{3D482488-73CF-4F5A-B4E9-EE4B05CEE447}" dt="2023-07-25T09:25:46.765" v="340" actId="20577"/>
          <ac:spMkLst>
            <pc:docMk/>
            <pc:sldMk cId="2873725889" sldId="2142533275"/>
            <ac:spMk id="7" creationId="{41EE531C-4C1B-F2AC-AC5A-0F164CC1C799}"/>
          </ac:spMkLst>
        </pc:spChg>
        <pc:spChg chg="add mod">
          <ac:chgData name="Dinesh Sharma" userId="S::dinesh.sharma@happiestminds.com::2813b94b-fa7a-4b02-bb1f-5c6a0897011d" providerId="AD" clId="Web-{3D482488-73CF-4F5A-B4E9-EE4B05CEE447}" dt="2023-07-25T09:25:46.796" v="343" actId="20577"/>
          <ac:spMkLst>
            <pc:docMk/>
            <pc:sldMk cId="2873725889" sldId="2142533275"/>
            <ac:spMk id="8" creationId="{E85D03E1-11FE-8D38-E029-6A99414D0BD1}"/>
          </ac:spMkLst>
        </pc:spChg>
        <pc:spChg chg="add mod">
          <ac:chgData name="Dinesh Sharma" userId="S::dinesh.sharma@happiestminds.com::2813b94b-fa7a-4b02-bb1f-5c6a0897011d" providerId="AD" clId="Web-{3D482488-73CF-4F5A-B4E9-EE4B05CEE447}" dt="2023-07-25T09:25:46.812" v="344" actId="20577"/>
          <ac:spMkLst>
            <pc:docMk/>
            <pc:sldMk cId="2873725889" sldId="2142533275"/>
            <ac:spMk id="9" creationId="{674FC7D9-1C5C-70AF-8777-63AFA893C235}"/>
          </ac:spMkLst>
        </pc:spChg>
        <pc:spChg chg="add mod">
          <ac:chgData name="Dinesh Sharma" userId="S::dinesh.sharma@happiestminds.com::2813b94b-fa7a-4b02-bb1f-5c6a0897011d" providerId="AD" clId="Web-{3D482488-73CF-4F5A-B4E9-EE4B05CEE447}" dt="2023-07-25T09:25:46.827" v="345" actId="20577"/>
          <ac:spMkLst>
            <pc:docMk/>
            <pc:sldMk cId="2873725889" sldId="2142533275"/>
            <ac:spMk id="10" creationId="{1751ED2B-5214-2DF4-2C5D-59AEABAB3AEB}"/>
          </ac:spMkLst>
        </pc:spChg>
      </pc:sldChg>
    </pc:docChg>
  </pc:docChgLst>
  <pc:docChgLst>
    <pc:chgData name="Dinesh Sharma" userId="S::dinesh.sharma@happiestminds.com::2813b94b-fa7a-4b02-bb1f-5c6a0897011d" providerId="AD" clId="Web-{C2A722C4-03E3-4361-8025-CDC8531C5B7C}"/>
    <pc:docChg chg="modSld">
      <pc:chgData name="Dinesh Sharma" userId="S::dinesh.sharma@happiestminds.com::2813b94b-fa7a-4b02-bb1f-5c6a0897011d" providerId="AD" clId="Web-{C2A722C4-03E3-4361-8025-CDC8531C5B7C}" dt="2023-07-25T09:30:35.466" v="6" actId="20577"/>
      <pc:docMkLst>
        <pc:docMk/>
      </pc:docMkLst>
      <pc:sldChg chg="modSp">
        <pc:chgData name="Dinesh Sharma" userId="S::dinesh.sharma@happiestminds.com::2813b94b-fa7a-4b02-bb1f-5c6a0897011d" providerId="AD" clId="Web-{C2A722C4-03E3-4361-8025-CDC8531C5B7C}" dt="2023-07-25T09:30:35.466" v="6" actId="20577"/>
        <pc:sldMkLst>
          <pc:docMk/>
          <pc:sldMk cId="3651061098" sldId="2142533282"/>
        </pc:sldMkLst>
        <pc:spChg chg="mod">
          <ac:chgData name="Dinesh Sharma" userId="S::dinesh.sharma@happiestminds.com::2813b94b-fa7a-4b02-bb1f-5c6a0897011d" providerId="AD" clId="Web-{C2A722C4-03E3-4361-8025-CDC8531C5B7C}" dt="2023-07-25T09:30:35.466" v="6" actId="20577"/>
          <ac:spMkLst>
            <pc:docMk/>
            <pc:sldMk cId="3651061098" sldId="2142533282"/>
            <ac:spMk id="19" creationId="{00000000-0000-0000-0000-000000000000}"/>
          </ac:spMkLst>
        </pc:spChg>
      </pc:sldChg>
    </pc:docChg>
  </pc:docChgLst>
  <pc:docChgLst>
    <pc:chgData name="Shivaraju N J" userId="1fed09b0-1383-4c47-b899-9fb11abbdb7b" providerId="ADAL" clId="{4DA90917-C96E-4441-9709-10EDA3A60B9B}"/>
    <pc:docChg chg="modSld">
      <pc:chgData name="Shivaraju N J" userId="1fed09b0-1383-4c47-b899-9fb11abbdb7b" providerId="ADAL" clId="{4DA90917-C96E-4441-9709-10EDA3A60B9B}" dt="2024-03-28T11:12:53.833" v="0" actId="1076"/>
      <pc:docMkLst>
        <pc:docMk/>
      </pc:docMkLst>
      <pc:sldChg chg="modSp mod">
        <pc:chgData name="Shivaraju N J" userId="1fed09b0-1383-4c47-b899-9fb11abbdb7b" providerId="ADAL" clId="{4DA90917-C96E-4441-9709-10EDA3A60B9B}" dt="2024-03-28T11:12:53.833" v="0" actId="1076"/>
        <pc:sldMkLst>
          <pc:docMk/>
          <pc:sldMk cId="3982161648" sldId="2142533299"/>
        </pc:sldMkLst>
        <pc:spChg chg="mod">
          <ac:chgData name="Shivaraju N J" userId="1fed09b0-1383-4c47-b899-9fb11abbdb7b" providerId="ADAL" clId="{4DA90917-C96E-4441-9709-10EDA3A60B9B}" dt="2024-03-28T11:12:53.833" v="0" actId="1076"/>
          <ac:spMkLst>
            <pc:docMk/>
            <pc:sldMk cId="3982161648" sldId="2142533299"/>
            <ac:spMk id="9" creationId="{62902A20-E3E4-DB04-D0DD-5A7BE5F2C1E0}"/>
          </ac:spMkLst>
        </pc:spChg>
      </pc:sldChg>
    </pc:docChg>
  </pc:docChgLst>
  <pc:docChgLst>
    <pc:chgData name="Jibeesh MS" userId="872ca067-bae8-4c30-8788-592cd868c201" providerId="ADAL" clId="{CDB552A3-46AB-45A3-9C18-85B9E21FFDDB}"/>
    <pc:docChg chg="undo custSel addSld delSld modSld">
      <pc:chgData name="Jibeesh MS" userId="872ca067-bae8-4c30-8788-592cd868c201" providerId="ADAL" clId="{CDB552A3-46AB-45A3-9C18-85B9E21FFDDB}" dt="2023-01-20T08:01:13.865" v="584" actId="20577"/>
      <pc:docMkLst>
        <pc:docMk/>
      </pc:docMkLst>
      <pc:sldChg chg="addSp delSp modSp mod">
        <pc:chgData name="Jibeesh MS" userId="872ca067-bae8-4c30-8788-592cd868c201" providerId="ADAL" clId="{CDB552A3-46AB-45A3-9C18-85B9E21FFDDB}" dt="2023-01-20T07:20:38.078" v="205" actId="1076"/>
        <pc:sldMkLst>
          <pc:docMk/>
          <pc:sldMk cId="4218043910" sldId="295"/>
        </pc:sldMkLst>
        <pc:spChg chg="add mod">
          <ac:chgData name="Jibeesh MS" userId="872ca067-bae8-4c30-8788-592cd868c201" providerId="ADAL" clId="{CDB552A3-46AB-45A3-9C18-85B9E21FFDDB}" dt="2023-01-20T07:19:56.595" v="198" actId="255"/>
          <ac:spMkLst>
            <pc:docMk/>
            <pc:sldMk cId="4218043910" sldId="295"/>
            <ac:spMk id="3" creationId="{5F3F1030-B826-0FA5-9924-1A0685B975E2}"/>
          </ac:spMkLst>
        </pc:spChg>
        <pc:spChg chg="del mod">
          <ac:chgData name="Jibeesh MS" userId="872ca067-bae8-4c30-8788-592cd868c201" providerId="ADAL" clId="{CDB552A3-46AB-45A3-9C18-85B9E21FFDDB}" dt="2023-01-20T07:19:15.047" v="191" actId="478"/>
          <ac:spMkLst>
            <pc:docMk/>
            <pc:sldMk cId="4218043910" sldId="295"/>
            <ac:spMk id="5" creationId="{D33C4A9F-6FE4-FFFD-1354-ED277B83B17D}"/>
          </ac:spMkLst>
        </pc:spChg>
        <pc:graphicFrameChg chg="add del mod modGraphic">
          <ac:chgData name="Jibeesh MS" userId="872ca067-bae8-4c30-8788-592cd868c201" providerId="ADAL" clId="{CDB552A3-46AB-45A3-9C18-85B9E21FFDDB}" dt="2023-01-20T07:20:24.033" v="203" actId="478"/>
          <ac:graphicFrameMkLst>
            <pc:docMk/>
            <pc:sldMk cId="4218043910" sldId="295"/>
            <ac:graphicFrameMk id="7" creationId="{9402B0EE-DFDA-1A86-3BE1-9A98016619A9}"/>
          </ac:graphicFrameMkLst>
        </pc:graphicFrameChg>
        <pc:graphicFrameChg chg="add mod">
          <ac:chgData name="Jibeesh MS" userId="872ca067-bae8-4c30-8788-592cd868c201" providerId="ADAL" clId="{CDB552A3-46AB-45A3-9C18-85B9E21FFDDB}" dt="2023-01-20T07:20:38.078" v="205" actId="1076"/>
          <ac:graphicFrameMkLst>
            <pc:docMk/>
            <pc:sldMk cId="4218043910" sldId="295"/>
            <ac:graphicFrameMk id="9" creationId="{0185C29B-25A6-7AA3-2C8E-F5C6571E9BDA}"/>
          </ac:graphicFrameMkLst>
        </pc:graphicFrameChg>
      </pc:sldChg>
      <pc:sldChg chg="del">
        <pc:chgData name="Jibeesh MS" userId="872ca067-bae8-4c30-8788-592cd868c201" providerId="ADAL" clId="{CDB552A3-46AB-45A3-9C18-85B9E21FFDDB}" dt="2023-01-20T07:17:59.976" v="189" actId="2696"/>
        <pc:sldMkLst>
          <pc:docMk/>
          <pc:sldMk cId="832096013" sldId="301"/>
        </pc:sldMkLst>
      </pc:sldChg>
      <pc:sldChg chg="addSp delSp modSp mod">
        <pc:chgData name="Jibeesh MS" userId="872ca067-bae8-4c30-8788-592cd868c201" providerId="ADAL" clId="{CDB552A3-46AB-45A3-9C18-85B9E21FFDDB}" dt="2023-01-20T07:35:14.717" v="440" actId="1076"/>
        <pc:sldMkLst>
          <pc:docMk/>
          <pc:sldMk cId="3152407608" sldId="392"/>
        </pc:sldMkLst>
        <pc:spChg chg="del mod">
          <ac:chgData name="Jibeesh MS" userId="872ca067-bae8-4c30-8788-592cd868c201" providerId="ADAL" clId="{CDB552A3-46AB-45A3-9C18-85B9E21FFDDB}" dt="2023-01-20T07:35:11.943" v="439" actId="478"/>
          <ac:spMkLst>
            <pc:docMk/>
            <pc:sldMk cId="3152407608" sldId="392"/>
            <ac:spMk id="4" creationId="{EE4F6F37-A20F-4043-832F-39477E249C4F}"/>
          </ac:spMkLst>
        </pc:spChg>
        <pc:picChg chg="add mod">
          <ac:chgData name="Jibeesh MS" userId="872ca067-bae8-4c30-8788-592cd868c201" providerId="ADAL" clId="{CDB552A3-46AB-45A3-9C18-85B9E21FFDDB}" dt="2023-01-20T07:35:14.717" v="440" actId="1076"/>
          <ac:picMkLst>
            <pc:docMk/>
            <pc:sldMk cId="3152407608" sldId="392"/>
            <ac:picMk id="6" creationId="{71304518-8C5D-44AC-1E4E-1DE059CE581A}"/>
          </ac:picMkLst>
        </pc:picChg>
      </pc:sldChg>
      <pc:sldChg chg="modSp mod">
        <pc:chgData name="Jibeesh MS" userId="872ca067-bae8-4c30-8788-592cd868c201" providerId="ADAL" clId="{CDB552A3-46AB-45A3-9C18-85B9E21FFDDB}" dt="2023-01-20T06:54:08.138" v="8" actId="20577"/>
        <pc:sldMkLst>
          <pc:docMk/>
          <pc:sldMk cId="3771810736" sldId="1689"/>
        </pc:sldMkLst>
        <pc:spChg chg="mod">
          <ac:chgData name="Jibeesh MS" userId="872ca067-bae8-4c30-8788-592cd868c201" providerId="ADAL" clId="{CDB552A3-46AB-45A3-9C18-85B9E21FFDDB}" dt="2023-01-20T06:54:08.138" v="8" actId="20577"/>
          <ac:spMkLst>
            <pc:docMk/>
            <pc:sldMk cId="3771810736" sldId="1689"/>
            <ac:spMk id="2" creationId="{123E2E51-6FD6-70A6-9A6A-8BA786C48707}"/>
          </ac:spMkLst>
        </pc:spChg>
        <pc:spChg chg="mod">
          <ac:chgData name="Jibeesh MS" userId="872ca067-bae8-4c30-8788-592cd868c201" providerId="ADAL" clId="{CDB552A3-46AB-45A3-9C18-85B9E21FFDDB}" dt="2023-01-20T06:53:58.378" v="4" actId="20577"/>
          <ac:spMkLst>
            <pc:docMk/>
            <pc:sldMk cId="3771810736" sldId="1689"/>
            <ac:spMk id="11" creationId="{848AE98D-B5BA-4A64-96DB-382CD93701E7}"/>
          </ac:spMkLst>
        </pc:spChg>
      </pc:sldChg>
      <pc:sldChg chg="modSp mod">
        <pc:chgData name="Jibeesh MS" userId="872ca067-bae8-4c30-8788-592cd868c201" providerId="ADAL" clId="{CDB552A3-46AB-45A3-9C18-85B9E21FFDDB}" dt="2023-01-20T08:01:13.865" v="584" actId="20577"/>
        <pc:sldMkLst>
          <pc:docMk/>
          <pc:sldMk cId="1542020698" sldId="2076138975"/>
        </pc:sldMkLst>
        <pc:graphicFrameChg chg="mod modGraphic">
          <ac:chgData name="Jibeesh MS" userId="872ca067-bae8-4c30-8788-592cd868c201" providerId="ADAL" clId="{CDB552A3-46AB-45A3-9C18-85B9E21FFDDB}" dt="2023-01-20T08:01:13.865" v="584" actId="20577"/>
          <ac:graphicFrameMkLst>
            <pc:docMk/>
            <pc:sldMk cId="1542020698" sldId="2076138975"/>
            <ac:graphicFrameMk id="4" creationId="{1ED6E030-175D-1C9E-3013-4AF7B896002A}"/>
          </ac:graphicFrameMkLst>
        </pc:graphicFrameChg>
      </pc:sldChg>
      <pc:sldChg chg="del">
        <pc:chgData name="Jibeesh MS" userId="872ca067-bae8-4c30-8788-592cd868c201" providerId="ADAL" clId="{CDB552A3-46AB-45A3-9C18-85B9E21FFDDB}" dt="2023-01-20T06:59:05.463" v="58" actId="2696"/>
        <pc:sldMkLst>
          <pc:docMk/>
          <pc:sldMk cId="1139529028" sldId="2142533247"/>
        </pc:sldMkLst>
      </pc:sldChg>
      <pc:sldChg chg="modSp mod">
        <pc:chgData name="Jibeesh MS" userId="872ca067-bae8-4c30-8788-592cd868c201" providerId="ADAL" clId="{CDB552A3-46AB-45A3-9C18-85B9E21FFDDB}" dt="2023-01-20T07:53:21.301" v="454" actId="20577"/>
        <pc:sldMkLst>
          <pc:docMk/>
          <pc:sldMk cId="3911857906" sldId="2142533253"/>
        </pc:sldMkLst>
        <pc:spChg chg="mod">
          <ac:chgData name="Jibeesh MS" userId="872ca067-bae8-4c30-8788-592cd868c201" providerId="ADAL" clId="{CDB552A3-46AB-45A3-9C18-85B9E21FFDDB}" dt="2023-01-20T07:53:21.301" v="454" actId="20577"/>
          <ac:spMkLst>
            <pc:docMk/>
            <pc:sldMk cId="3911857906" sldId="2142533253"/>
            <ac:spMk id="5" creationId="{8BF63B48-481C-C690-B39E-B97E0188FBF2}"/>
          </ac:spMkLst>
        </pc:spChg>
        <pc:graphicFrameChg chg="modGraphic">
          <ac:chgData name="Jibeesh MS" userId="872ca067-bae8-4c30-8788-592cd868c201" providerId="ADAL" clId="{CDB552A3-46AB-45A3-9C18-85B9E21FFDDB}" dt="2023-01-20T07:53:10.822" v="447" actId="6549"/>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CDB552A3-46AB-45A3-9C18-85B9E21FFDDB}" dt="2023-01-20T07:27:50.245" v="266" actId="108"/>
        <pc:sldMkLst>
          <pc:docMk/>
          <pc:sldMk cId="1292624924" sldId="2142533257"/>
        </pc:sldMkLst>
        <pc:spChg chg="mod">
          <ac:chgData name="Jibeesh MS" userId="872ca067-bae8-4c30-8788-592cd868c201" providerId="ADAL" clId="{CDB552A3-46AB-45A3-9C18-85B9E21FFDDB}" dt="2023-01-20T07:27:50.245" v="266" actId="108"/>
          <ac:spMkLst>
            <pc:docMk/>
            <pc:sldMk cId="1292624924" sldId="2142533257"/>
            <ac:spMk id="7" creationId="{D90C66AF-67DF-C092-DBDD-7B788ED11F97}"/>
          </ac:spMkLst>
        </pc:spChg>
      </pc:sldChg>
      <pc:sldChg chg="modSp mod">
        <pc:chgData name="Jibeesh MS" userId="872ca067-bae8-4c30-8788-592cd868c201" providerId="ADAL" clId="{CDB552A3-46AB-45A3-9C18-85B9E21FFDDB}" dt="2023-01-20T06:56:51.142" v="44" actId="6549"/>
        <pc:sldMkLst>
          <pc:docMk/>
          <pc:sldMk cId="4011391656" sldId="2142533261"/>
        </pc:sldMkLst>
        <pc:spChg chg="mod">
          <ac:chgData name="Jibeesh MS" userId="872ca067-bae8-4c30-8788-592cd868c201" providerId="ADAL" clId="{CDB552A3-46AB-45A3-9C18-85B9E21FFDDB}" dt="2023-01-20T06:56:51.142" v="44" actId="6549"/>
          <ac:spMkLst>
            <pc:docMk/>
            <pc:sldMk cId="4011391656" sldId="2142533261"/>
            <ac:spMk id="19" creationId="{00000000-0000-0000-0000-000000000000}"/>
          </ac:spMkLst>
        </pc:spChg>
      </pc:sldChg>
      <pc:sldChg chg="del">
        <pc:chgData name="Jibeesh MS" userId="872ca067-bae8-4c30-8788-592cd868c201" providerId="ADAL" clId="{CDB552A3-46AB-45A3-9C18-85B9E21FFDDB}" dt="2023-01-20T06:59:09.373" v="59" actId="2696"/>
        <pc:sldMkLst>
          <pc:docMk/>
          <pc:sldMk cId="1213424201" sldId="2142533262"/>
        </pc:sldMkLst>
      </pc:sldChg>
      <pc:sldChg chg="modSp mod">
        <pc:chgData name="Jibeesh MS" userId="872ca067-bae8-4c30-8788-592cd868c201" providerId="ADAL" clId="{CDB552A3-46AB-45A3-9C18-85B9E21FFDDB}" dt="2023-01-20T07:11:34.389" v="179" actId="14100"/>
        <pc:sldMkLst>
          <pc:docMk/>
          <pc:sldMk cId="571740554" sldId="2142533264"/>
        </pc:sldMkLst>
        <pc:spChg chg="mod">
          <ac:chgData name="Jibeesh MS" userId="872ca067-bae8-4c30-8788-592cd868c201" providerId="ADAL" clId="{CDB552A3-46AB-45A3-9C18-85B9E21FFDDB}" dt="2023-01-20T07:10:45.138" v="175" actId="6549"/>
          <ac:spMkLst>
            <pc:docMk/>
            <pc:sldMk cId="571740554" sldId="2142533264"/>
            <ac:spMk id="6" creationId="{5A00FC32-B26C-9994-228D-3664AF8AD364}"/>
          </ac:spMkLst>
        </pc:spChg>
        <pc:spChg chg="mod">
          <ac:chgData name="Jibeesh MS" userId="872ca067-bae8-4c30-8788-592cd868c201" providerId="ADAL" clId="{CDB552A3-46AB-45A3-9C18-85B9E21FFDDB}" dt="2023-01-20T07:11:34.389" v="179" actId="14100"/>
          <ac:spMkLst>
            <pc:docMk/>
            <pc:sldMk cId="571740554" sldId="2142533264"/>
            <ac:spMk id="8" creationId="{9C2BD2F6-2428-69E8-36C7-6CFE26B1EFFB}"/>
          </ac:spMkLst>
        </pc:spChg>
      </pc:sldChg>
      <pc:sldChg chg="modSp mod">
        <pc:chgData name="Jibeesh MS" userId="872ca067-bae8-4c30-8788-592cd868c201" providerId="ADAL" clId="{CDB552A3-46AB-45A3-9C18-85B9E21FFDDB}" dt="2023-01-20T07:34:13.466" v="423" actId="6549"/>
        <pc:sldMkLst>
          <pc:docMk/>
          <pc:sldMk cId="3813221841" sldId="2142533266"/>
        </pc:sldMkLst>
        <pc:spChg chg="mod">
          <ac:chgData name="Jibeesh MS" userId="872ca067-bae8-4c30-8788-592cd868c201" providerId="ADAL" clId="{CDB552A3-46AB-45A3-9C18-85B9E21FFDDB}" dt="2023-01-20T07:34:13.466" v="423" actId="6549"/>
          <ac:spMkLst>
            <pc:docMk/>
            <pc:sldMk cId="3813221841" sldId="2142533266"/>
            <ac:spMk id="33" creationId="{914E84AC-8875-4C75-EF4F-06DB16F4DFDC}"/>
          </ac:spMkLst>
        </pc:spChg>
      </pc:sldChg>
      <pc:sldChg chg="modSp mod">
        <pc:chgData name="Jibeesh MS" userId="872ca067-bae8-4c30-8788-592cd868c201" providerId="ADAL" clId="{CDB552A3-46AB-45A3-9C18-85B9E21FFDDB}" dt="2023-01-20T07:58:06.314" v="558" actId="20577"/>
        <pc:sldMkLst>
          <pc:docMk/>
          <pc:sldMk cId="2104035384" sldId="2142533267"/>
        </pc:sldMkLst>
        <pc:graphicFrameChg chg="mod modGraphic">
          <ac:chgData name="Jibeesh MS" userId="872ca067-bae8-4c30-8788-592cd868c201" providerId="ADAL" clId="{CDB552A3-46AB-45A3-9C18-85B9E21FFDDB}" dt="2023-01-20T07:58:06.314" v="558" actId="20577"/>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CDB552A3-46AB-45A3-9C18-85B9E21FFDDB}" dt="2023-01-20T07:56:44.682" v="530"/>
        <pc:sldMkLst>
          <pc:docMk/>
          <pc:sldMk cId="3468075158" sldId="2142533268"/>
        </pc:sldMkLst>
        <pc:spChg chg="mod">
          <ac:chgData name="Jibeesh MS" userId="872ca067-bae8-4c30-8788-592cd868c201" providerId="ADAL" clId="{CDB552A3-46AB-45A3-9C18-85B9E21FFDDB}" dt="2023-01-20T07:56:44.682" v="530"/>
          <ac:spMkLst>
            <pc:docMk/>
            <pc:sldMk cId="3468075158" sldId="2142533268"/>
            <ac:spMk id="5" creationId="{DD4AFEB9-4229-F397-C0DC-9BD77FB7A704}"/>
          </ac:spMkLst>
        </pc:spChg>
      </pc:sldChg>
      <pc:sldChg chg="modSp mod">
        <pc:chgData name="Jibeesh MS" userId="872ca067-bae8-4c30-8788-592cd868c201" providerId="ADAL" clId="{CDB552A3-46AB-45A3-9C18-85B9E21FFDDB}" dt="2023-01-20T07:55:48.222" v="511" actId="20577"/>
        <pc:sldMkLst>
          <pc:docMk/>
          <pc:sldMk cId="2359184473" sldId="2142533270"/>
        </pc:sldMkLst>
        <pc:spChg chg="mod">
          <ac:chgData name="Jibeesh MS" userId="872ca067-bae8-4c30-8788-592cd868c201" providerId="ADAL" clId="{CDB552A3-46AB-45A3-9C18-85B9E21FFDDB}" dt="2023-01-20T07:55:22.202" v="504" actId="20577"/>
          <ac:spMkLst>
            <pc:docMk/>
            <pc:sldMk cId="2359184473" sldId="2142533270"/>
            <ac:spMk id="3" creationId="{A06E7A4E-991F-39E7-469A-C61ACCF50358}"/>
          </ac:spMkLst>
        </pc:spChg>
        <pc:spChg chg="mod">
          <ac:chgData name="Jibeesh MS" userId="872ca067-bae8-4c30-8788-592cd868c201" providerId="ADAL" clId="{CDB552A3-46AB-45A3-9C18-85B9E21FFDDB}" dt="2023-01-20T07:55:48.222" v="511" actId="20577"/>
          <ac:spMkLst>
            <pc:docMk/>
            <pc:sldMk cId="2359184473" sldId="2142533270"/>
            <ac:spMk id="6" creationId="{3C59299E-D105-3FAD-139E-6D2C4F2B18B8}"/>
          </ac:spMkLst>
        </pc:spChg>
      </pc:sldChg>
      <pc:sldChg chg="addSp delSp modSp mod">
        <pc:chgData name="Jibeesh MS" userId="872ca067-bae8-4c30-8788-592cd868c201" providerId="ADAL" clId="{CDB552A3-46AB-45A3-9C18-85B9E21FFDDB}" dt="2023-01-20T07:12:12.371" v="181" actId="6549"/>
        <pc:sldMkLst>
          <pc:docMk/>
          <pc:sldMk cId="2873725889" sldId="2142533275"/>
        </pc:sldMkLst>
        <pc:spChg chg="mod">
          <ac:chgData name="Jibeesh MS" userId="872ca067-bae8-4c30-8788-592cd868c201" providerId="ADAL" clId="{CDB552A3-46AB-45A3-9C18-85B9E21FFDDB}" dt="2023-01-20T07:12:12.371" v="181" actId="6549"/>
          <ac:spMkLst>
            <pc:docMk/>
            <pc:sldMk cId="2873725889" sldId="2142533275"/>
            <ac:spMk id="7" creationId="{41EE531C-4C1B-F2AC-AC5A-0F164CC1C799}"/>
          </ac:spMkLst>
        </pc:spChg>
        <pc:picChg chg="add mod">
          <ac:chgData name="Jibeesh MS" userId="872ca067-bae8-4c30-8788-592cd868c201" providerId="ADAL" clId="{CDB552A3-46AB-45A3-9C18-85B9E21FFDDB}" dt="2023-01-20T06:59:40.049" v="62" actId="14100"/>
          <ac:picMkLst>
            <pc:docMk/>
            <pc:sldMk cId="2873725889" sldId="2142533275"/>
            <ac:picMk id="5" creationId="{7C7D6D69-61F4-582C-8E9F-040D7AE774AC}"/>
          </ac:picMkLst>
        </pc:picChg>
        <pc:picChg chg="del">
          <ac:chgData name="Jibeesh MS" userId="872ca067-bae8-4c30-8788-592cd868c201" providerId="ADAL" clId="{CDB552A3-46AB-45A3-9C18-85B9E21FFDDB}" dt="2023-01-20T06:59:34.392" v="60" actId="478"/>
          <ac:picMkLst>
            <pc:docMk/>
            <pc:sldMk cId="2873725889" sldId="2142533275"/>
            <ac:picMk id="8" creationId="{616B33AA-BF2A-9823-4FD8-317BB1CD2903}"/>
          </ac:picMkLst>
        </pc:picChg>
      </pc:sldChg>
      <pc:sldChg chg="del">
        <pc:chgData name="Jibeesh MS" userId="872ca067-bae8-4c30-8788-592cd868c201" providerId="ADAL" clId="{CDB552A3-46AB-45A3-9C18-85B9E21FFDDB}" dt="2023-01-20T07:17:56.838" v="188" actId="2696"/>
        <pc:sldMkLst>
          <pc:docMk/>
          <pc:sldMk cId="3909642757" sldId="2142533276"/>
        </pc:sldMkLst>
      </pc:sldChg>
      <pc:sldChg chg="addSp delSp modSp mod">
        <pc:chgData name="Jibeesh MS" userId="872ca067-bae8-4c30-8788-592cd868c201" providerId="ADAL" clId="{CDB552A3-46AB-45A3-9C18-85B9E21FFDDB}" dt="2023-01-20T07:24:33.078" v="242" actId="20577"/>
        <pc:sldMkLst>
          <pc:docMk/>
          <pc:sldMk cId="1698109796" sldId="2142533279"/>
        </pc:sldMkLst>
        <pc:graphicFrameChg chg="mod modGraphic">
          <ac:chgData name="Jibeesh MS" userId="872ca067-bae8-4c30-8788-592cd868c201" providerId="ADAL" clId="{CDB552A3-46AB-45A3-9C18-85B9E21FFDDB}" dt="2023-01-20T07:24:33.078" v="242" actId="20577"/>
          <ac:graphicFrameMkLst>
            <pc:docMk/>
            <pc:sldMk cId="1698109796" sldId="2142533279"/>
            <ac:graphicFrameMk id="4" creationId="{77C2D57C-5FF1-3985-ABDA-43A26DC05647}"/>
          </ac:graphicFrameMkLst>
        </pc:graphicFrameChg>
        <pc:graphicFrameChg chg="add del mod modGraphic">
          <ac:chgData name="Jibeesh MS" userId="872ca067-bae8-4c30-8788-592cd868c201" providerId="ADAL" clId="{CDB552A3-46AB-45A3-9C18-85B9E21FFDDB}" dt="2023-01-20T07:24:00.954" v="234" actId="478"/>
          <ac:graphicFrameMkLst>
            <pc:docMk/>
            <pc:sldMk cId="1698109796" sldId="2142533279"/>
            <ac:graphicFrameMk id="5" creationId="{33A0734F-8C45-1C12-24C5-781710A47114}"/>
          </ac:graphicFrameMkLst>
        </pc:graphicFrameChg>
      </pc:sldChg>
      <pc:sldChg chg="modSp mod">
        <pc:chgData name="Jibeesh MS" userId="872ca067-bae8-4c30-8788-592cd868c201" providerId="ADAL" clId="{CDB552A3-46AB-45A3-9C18-85B9E21FFDDB}" dt="2023-01-20T07:17:13.341" v="185" actId="5793"/>
        <pc:sldMkLst>
          <pc:docMk/>
          <pc:sldMk cId="3651061098" sldId="2142533282"/>
        </pc:sldMkLst>
        <pc:spChg chg="mod">
          <ac:chgData name="Jibeesh MS" userId="872ca067-bae8-4c30-8788-592cd868c201" providerId="ADAL" clId="{CDB552A3-46AB-45A3-9C18-85B9E21FFDDB}" dt="2023-01-20T07:17:13.341" v="185" actId="5793"/>
          <ac:spMkLst>
            <pc:docMk/>
            <pc:sldMk cId="3651061098" sldId="2142533282"/>
            <ac:spMk id="19" creationId="{00000000-0000-0000-0000-000000000000}"/>
          </ac:spMkLst>
        </pc:spChg>
      </pc:sldChg>
      <pc:sldChg chg="del">
        <pc:chgData name="Jibeesh MS" userId="872ca067-bae8-4c30-8788-592cd868c201" providerId="ADAL" clId="{CDB552A3-46AB-45A3-9C18-85B9E21FFDDB}" dt="2023-01-20T07:17:34.063" v="186" actId="2696"/>
        <pc:sldMkLst>
          <pc:docMk/>
          <pc:sldMk cId="1107892477" sldId="2142533283"/>
        </pc:sldMkLst>
      </pc:sldChg>
      <pc:sldChg chg="del">
        <pc:chgData name="Jibeesh MS" userId="872ca067-bae8-4c30-8788-592cd868c201" providerId="ADAL" clId="{CDB552A3-46AB-45A3-9C18-85B9E21FFDDB}" dt="2023-01-20T07:17:48.206" v="187" actId="2696"/>
        <pc:sldMkLst>
          <pc:docMk/>
          <pc:sldMk cId="657676397" sldId="2142533284"/>
        </pc:sldMkLst>
      </pc:sldChg>
      <pc:sldChg chg="modSp mod">
        <pc:chgData name="Jibeesh MS" userId="872ca067-bae8-4c30-8788-592cd868c201" providerId="ADAL" clId="{CDB552A3-46AB-45A3-9C18-85B9E21FFDDB}" dt="2023-01-20T07:32:27.165" v="415" actId="6549"/>
        <pc:sldMkLst>
          <pc:docMk/>
          <pc:sldMk cId="2445753321" sldId="2142533285"/>
        </pc:sldMkLst>
        <pc:spChg chg="mod">
          <ac:chgData name="Jibeesh MS" userId="872ca067-bae8-4c30-8788-592cd868c201" providerId="ADAL" clId="{CDB552A3-46AB-45A3-9C18-85B9E21FFDDB}" dt="2023-01-20T07:28:07.633" v="273" actId="20577"/>
          <ac:spMkLst>
            <pc:docMk/>
            <pc:sldMk cId="2445753321" sldId="2142533285"/>
            <ac:spMk id="2" creationId="{1A18AB44-5BFF-3C6D-E9E1-2C5DABA95441}"/>
          </ac:spMkLst>
        </pc:spChg>
        <pc:graphicFrameChg chg="mod modGraphic">
          <ac:chgData name="Jibeesh MS" userId="872ca067-bae8-4c30-8788-592cd868c201" providerId="ADAL" clId="{CDB552A3-46AB-45A3-9C18-85B9E21FFDDB}" dt="2023-01-20T07:32:27.165" v="415" actId="6549"/>
          <ac:graphicFrameMkLst>
            <pc:docMk/>
            <pc:sldMk cId="2445753321" sldId="2142533285"/>
            <ac:graphicFrameMk id="6" creationId="{3A8BE7AE-A1A6-4BB5-74E3-912C76EE7374}"/>
          </ac:graphicFrameMkLst>
        </pc:graphicFrameChg>
      </pc:sldChg>
      <pc:sldChg chg="modSp mod">
        <pc:chgData name="Jibeesh MS" userId="872ca067-bae8-4c30-8788-592cd868c201" providerId="ADAL" clId="{CDB552A3-46AB-45A3-9C18-85B9E21FFDDB}" dt="2023-01-20T07:59:35.752" v="567" actId="20577"/>
        <pc:sldMkLst>
          <pc:docMk/>
          <pc:sldMk cId="1018736309" sldId="2142533286"/>
        </pc:sldMkLst>
        <pc:spChg chg="mod">
          <ac:chgData name="Jibeesh MS" userId="872ca067-bae8-4c30-8788-592cd868c201" providerId="ADAL" clId="{CDB552A3-46AB-45A3-9C18-85B9E21FFDDB}" dt="2023-01-20T07:59:35.752" v="567" actId="20577"/>
          <ac:spMkLst>
            <pc:docMk/>
            <pc:sldMk cId="1018736309" sldId="2142533286"/>
            <ac:spMk id="3" creationId="{B9D77CD3-ED70-8BFE-2948-548AB11FF8B3}"/>
          </ac:spMkLst>
        </pc:spChg>
        <pc:graphicFrameChg chg="mod modGraphic">
          <ac:chgData name="Jibeesh MS" userId="872ca067-bae8-4c30-8788-592cd868c201" providerId="ADAL" clId="{CDB552A3-46AB-45A3-9C18-85B9E21FFDDB}" dt="2023-01-20T07:59:32.872" v="565" actId="6549"/>
          <ac:graphicFrameMkLst>
            <pc:docMk/>
            <pc:sldMk cId="1018736309" sldId="2142533286"/>
            <ac:graphicFrameMk id="6" creationId="{7FFBE712-2685-3712-BD10-6A8D22213832}"/>
          </ac:graphicFrameMkLst>
        </pc:graphicFrameChg>
      </pc:sldChg>
      <pc:sldChg chg="del">
        <pc:chgData name="Jibeesh MS" userId="872ca067-bae8-4c30-8788-592cd868c201" providerId="ADAL" clId="{CDB552A3-46AB-45A3-9C18-85B9E21FFDDB}" dt="2023-01-20T07:11:45.155" v="180" actId="2696"/>
        <pc:sldMkLst>
          <pc:docMk/>
          <pc:sldMk cId="2684683010" sldId="2142533288"/>
        </pc:sldMkLst>
      </pc:sldChg>
      <pc:sldChg chg="del">
        <pc:chgData name="Jibeesh MS" userId="872ca067-bae8-4c30-8788-592cd868c201" providerId="ADAL" clId="{CDB552A3-46AB-45A3-9C18-85B9E21FFDDB}" dt="2023-01-20T07:20:57.764" v="206" actId="2696"/>
        <pc:sldMkLst>
          <pc:docMk/>
          <pc:sldMk cId="4165043070" sldId="2142533289"/>
        </pc:sldMkLst>
      </pc:sldChg>
      <pc:sldChg chg="del">
        <pc:chgData name="Jibeesh MS" userId="872ca067-bae8-4c30-8788-592cd868c201" providerId="ADAL" clId="{CDB552A3-46AB-45A3-9C18-85B9E21FFDDB}" dt="2023-01-20T07:41:59.353" v="441" actId="2696"/>
        <pc:sldMkLst>
          <pc:docMk/>
          <pc:sldMk cId="1344684655" sldId="2142533292"/>
        </pc:sldMkLst>
      </pc:sldChg>
      <pc:sldChg chg="modSp mod">
        <pc:chgData name="Jibeesh MS" userId="872ca067-bae8-4c30-8788-592cd868c201" providerId="ADAL" clId="{CDB552A3-46AB-45A3-9C18-85B9E21FFDDB}" dt="2023-01-20T07:54:41.373" v="488" actId="20577"/>
        <pc:sldMkLst>
          <pc:docMk/>
          <pc:sldMk cId="965307151" sldId="2142533293"/>
        </pc:sldMkLst>
        <pc:graphicFrameChg chg="mod modGraphic">
          <ac:chgData name="Jibeesh MS" userId="872ca067-bae8-4c30-8788-592cd868c201" providerId="ADAL" clId="{CDB552A3-46AB-45A3-9C18-85B9E21FFDDB}" dt="2023-01-20T07:54:41.373" v="488" actId="20577"/>
          <ac:graphicFrameMkLst>
            <pc:docMk/>
            <pc:sldMk cId="965307151" sldId="2142533293"/>
            <ac:graphicFrameMk id="6" creationId="{7FFBE712-2685-3712-BD10-6A8D22213832}"/>
          </ac:graphicFrameMkLst>
        </pc:graphicFrameChg>
      </pc:sldChg>
      <pc:sldChg chg="modSp add mod">
        <pc:chgData name="Jibeesh MS" userId="872ca067-bae8-4c30-8788-592cd868c201" providerId="ADAL" clId="{CDB552A3-46AB-45A3-9C18-85B9E21FFDDB}" dt="2023-01-20T06:58:17.955" v="57" actId="5793"/>
        <pc:sldMkLst>
          <pc:docMk/>
          <pc:sldMk cId="4227710034" sldId="2142533294"/>
        </pc:sldMkLst>
        <pc:spChg chg="mod">
          <ac:chgData name="Jibeesh MS" userId="872ca067-bae8-4c30-8788-592cd868c201" providerId="ADAL" clId="{CDB552A3-46AB-45A3-9C18-85B9E21FFDDB}" dt="2023-01-20T06:58:17.955" v="57" actId="5793"/>
          <ac:spMkLst>
            <pc:docMk/>
            <pc:sldMk cId="4227710034" sldId="2142533294"/>
            <ac:spMk id="19" creationId="{00000000-0000-0000-0000-000000000000}"/>
          </ac:spMkLst>
        </pc:spChg>
      </pc:sldChg>
    </pc:docChg>
  </pc:docChgLst>
  <pc:docChgLst>
    <pc:chgData name="Rajesh Agrawal" userId="e11a6758-02b8-429a-83bd-9b395df08e78" providerId="ADAL" clId="{EC6D6FE6-1836-451C-B926-99CA4F2C5770}"/>
    <pc:docChg chg="undo custSel modSld">
      <pc:chgData name="Rajesh Agrawal" userId="e11a6758-02b8-429a-83bd-9b395df08e78" providerId="ADAL" clId="{EC6D6FE6-1836-451C-B926-99CA4F2C5770}" dt="2023-07-25T09:25:47.497" v="7"/>
      <pc:docMkLst>
        <pc:docMk/>
      </pc:docMkLst>
      <pc:sldChg chg="modSp mod addCm">
        <pc:chgData name="Rajesh Agrawal" userId="e11a6758-02b8-429a-83bd-9b395df08e78" providerId="ADAL" clId="{EC6D6FE6-1836-451C-B926-99CA4F2C5770}" dt="2023-07-25T09:25:47.497" v="7"/>
        <pc:sldMkLst>
          <pc:docMk/>
          <pc:sldMk cId="4011391656" sldId="2142533261"/>
        </pc:sldMkLst>
        <pc:spChg chg="mod">
          <ac:chgData name="Rajesh Agrawal" userId="e11a6758-02b8-429a-83bd-9b395df08e78" providerId="ADAL" clId="{EC6D6FE6-1836-451C-B926-99CA4F2C5770}" dt="2023-07-25T09:22:30.267" v="3" actId="403"/>
          <ac:spMkLst>
            <pc:docMk/>
            <pc:sldMk cId="4011391656" sldId="2142533261"/>
            <ac:spMk id="19" creationId="{00000000-0000-0000-0000-000000000000}"/>
          </ac:spMkLst>
        </pc:spChg>
      </pc:sldChg>
    </pc:docChg>
  </pc:docChgLst>
  <pc:docChgLst>
    <pc:chgData name="Rajesh Agrawal" userId="e11a6758-02b8-429a-83bd-9b395df08e78" providerId="ADAL" clId="{44D90329-63F6-4104-86A1-28C64CB4D89A}"/>
    <pc:docChg chg="undo custSel delSld modSld">
      <pc:chgData name="Rajesh Agrawal" userId="e11a6758-02b8-429a-83bd-9b395df08e78" providerId="ADAL" clId="{44D90329-63F6-4104-86A1-28C64CB4D89A}" dt="2023-01-25T05:41:58.281" v="1129" actId="2"/>
      <pc:docMkLst>
        <pc:docMk/>
      </pc:docMkLst>
      <pc:sldChg chg="modSp mod">
        <pc:chgData name="Rajesh Agrawal" userId="e11a6758-02b8-429a-83bd-9b395df08e78" providerId="ADAL" clId="{44D90329-63F6-4104-86A1-28C64CB4D89A}" dt="2023-01-20T09:02:04.728" v="200" actId="20577"/>
        <pc:sldMkLst>
          <pc:docMk/>
          <pc:sldMk cId="1444182899" sldId="257"/>
        </pc:sldMkLst>
        <pc:spChg chg="mod">
          <ac:chgData name="Rajesh Agrawal" userId="e11a6758-02b8-429a-83bd-9b395df08e78" providerId="ADAL" clId="{44D90329-63F6-4104-86A1-28C64CB4D89A}" dt="2023-01-20T09:02:04.728" v="200" actId="20577"/>
          <ac:spMkLst>
            <pc:docMk/>
            <pc:sldMk cId="1444182899" sldId="257"/>
            <ac:spMk id="4" creationId="{CD82C7DE-430F-0238-FEF4-840743FCFACD}"/>
          </ac:spMkLst>
        </pc:spChg>
        <pc:spChg chg="mod">
          <ac:chgData name="Rajesh Agrawal" userId="e11a6758-02b8-429a-83bd-9b395df08e78" providerId="ADAL" clId="{44D90329-63F6-4104-86A1-28C64CB4D89A}" dt="2023-01-20T09:01:51.877" v="199" actId="20577"/>
          <ac:spMkLst>
            <pc:docMk/>
            <pc:sldMk cId="1444182899" sldId="257"/>
            <ac:spMk id="5" creationId="{58B5E35D-4DB9-8D58-425D-B22D5541EF26}"/>
          </ac:spMkLst>
        </pc:spChg>
      </pc:sldChg>
      <pc:sldChg chg="modSp mod">
        <pc:chgData name="Rajesh Agrawal" userId="e11a6758-02b8-429a-83bd-9b395df08e78" providerId="ADAL" clId="{44D90329-63F6-4104-86A1-28C64CB4D89A}" dt="2023-01-25T05:35:46.293" v="1095" actId="948"/>
        <pc:sldMkLst>
          <pc:docMk/>
          <pc:sldMk cId="4218043910" sldId="295"/>
        </pc:sldMkLst>
        <pc:spChg chg="mod">
          <ac:chgData name="Rajesh Agrawal" userId="e11a6758-02b8-429a-83bd-9b395df08e78" providerId="ADAL" clId="{44D90329-63F6-4104-86A1-28C64CB4D89A}" dt="2023-01-25T05:35:46.293" v="1095" actId="948"/>
          <ac:spMkLst>
            <pc:docMk/>
            <pc:sldMk cId="4218043910" sldId="295"/>
            <ac:spMk id="3" creationId="{5F3F1030-B826-0FA5-9924-1A0685B975E2}"/>
          </ac:spMkLst>
        </pc:spChg>
        <pc:graphicFrameChg chg="mod">
          <ac:chgData name="Rajesh Agrawal" userId="e11a6758-02b8-429a-83bd-9b395df08e78" providerId="ADAL" clId="{44D90329-63F6-4104-86A1-28C64CB4D89A}" dt="2023-01-25T05:35:23.512" v="1090" actId="1076"/>
          <ac:graphicFrameMkLst>
            <pc:docMk/>
            <pc:sldMk cId="4218043910" sldId="295"/>
            <ac:graphicFrameMk id="9" creationId="{0185C29B-25A6-7AA3-2C8E-F5C6571E9BDA}"/>
          </ac:graphicFrameMkLst>
        </pc:graphicFrameChg>
      </pc:sldChg>
      <pc:sldChg chg="modSp mod">
        <pc:chgData name="Rajesh Agrawal" userId="e11a6758-02b8-429a-83bd-9b395df08e78" providerId="ADAL" clId="{44D90329-63F6-4104-86A1-28C64CB4D89A}" dt="2023-01-20T10:31:16.910" v="480" actId="14100"/>
        <pc:sldMkLst>
          <pc:docMk/>
          <pc:sldMk cId="800042144" sldId="425"/>
        </pc:sldMkLst>
        <pc:graphicFrameChg chg="mod modGraphic">
          <ac:chgData name="Rajesh Agrawal" userId="e11a6758-02b8-429a-83bd-9b395df08e78" providerId="ADAL" clId="{44D90329-63F6-4104-86A1-28C64CB4D89A}" dt="2023-01-20T10:31:16.910" v="480" actId="14100"/>
          <ac:graphicFrameMkLst>
            <pc:docMk/>
            <pc:sldMk cId="800042144" sldId="425"/>
            <ac:graphicFrameMk id="35" creationId="{25D1F5D2-1176-475F-BAF5-CF0A36EEF086}"/>
          </ac:graphicFrameMkLst>
        </pc:graphicFrameChg>
      </pc:sldChg>
      <pc:sldChg chg="modSp mod">
        <pc:chgData name="Rajesh Agrawal" userId="e11a6758-02b8-429a-83bd-9b395df08e78" providerId="ADAL" clId="{44D90329-63F6-4104-86A1-28C64CB4D89A}" dt="2023-01-25T05:41:14.798" v="1114" actId="2"/>
        <pc:sldMkLst>
          <pc:docMk/>
          <pc:sldMk cId="3771810736" sldId="1689"/>
        </pc:sldMkLst>
        <pc:spChg chg="mod">
          <ac:chgData name="Rajesh Agrawal" userId="e11a6758-02b8-429a-83bd-9b395df08e78" providerId="ADAL" clId="{44D90329-63F6-4104-86A1-28C64CB4D89A}" dt="2023-01-25T05:22:15.146" v="656" actId="20577"/>
          <ac:spMkLst>
            <pc:docMk/>
            <pc:sldMk cId="3771810736" sldId="1689"/>
            <ac:spMk id="2" creationId="{123E2E51-6FD6-70A6-9A6A-8BA786C48707}"/>
          </ac:spMkLst>
        </pc:spChg>
        <pc:spChg chg="mod">
          <ac:chgData name="Rajesh Agrawal" userId="e11a6758-02b8-429a-83bd-9b395df08e78" providerId="ADAL" clId="{44D90329-63F6-4104-86A1-28C64CB4D89A}" dt="2023-01-25T05:41:14.798" v="1114" actId="2"/>
          <ac:spMkLst>
            <pc:docMk/>
            <pc:sldMk cId="3771810736" sldId="1689"/>
            <ac:spMk id="11" creationId="{848AE98D-B5BA-4A64-96DB-382CD93701E7}"/>
          </ac:spMkLst>
        </pc:spChg>
      </pc:sldChg>
      <pc:sldChg chg="del">
        <pc:chgData name="Rajesh Agrawal" userId="e11a6758-02b8-429a-83bd-9b395df08e78" providerId="ADAL" clId="{44D90329-63F6-4104-86A1-28C64CB4D89A}" dt="2023-01-20T08:57:03.868" v="124" actId="47"/>
        <pc:sldMkLst>
          <pc:docMk/>
          <pc:sldMk cId="1542020698" sldId="2076138975"/>
        </pc:sldMkLst>
      </pc:sldChg>
      <pc:sldChg chg="modSp mod">
        <pc:chgData name="Rajesh Agrawal" userId="e11a6758-02b8-429a-83bd-9b395df08e78" providerId="ADAL" clId="{44D90329-63F6-4104-86A1-28C64CB4D89A}" dt="2023-01-24T06:44:30.722" v="654" actId="255"/>
        <pc:sldMkLst>
          <pc:docMk/>
          <pc:sldMk cId="3911857906" sldId="2142533253"/>
        </pc:sldMkLst>
        <pc:spChg chg="mod">
          <ac:chgData name="Rajesh Agrawal" userId="e11a6758-02b8-429a-83bd-9b395df08e78" providerId="ADAL" clId="{44D90329-63F6-4104-86A1-28C64CB4D89A}" dt="2023-01-20T09:11:03.758" v="204" actId="20577"/>
          <ac:spMkLst>
            <pc:docMk/>
            <pc:sldMk cId="3911857906" sldId="2142533253"/>
            <ac:spMk id="2" creationId="{1A18AB44-5BFF-3C6D-E9E1-2C5DABA95441}"/>
          </ac:spMkLst>
        </pc:spChg>
        <pc:spChg chg="mod">
          <ac:chgData name="Rajesh Agrawal" userId="e11a6758-02b8-429a-83bd-9b395df08e78" providerId="ADAL" clId="{44D90329-63F6-4104-86A1-28C64CB4D89A}" dt="2023-01-20T09:13:14.628" v="251" actId="20577"/>
          <ac:spMkLst>
            <pc:docMk/>
            <pc:sldMk cId="3911857906" sldId="2142533253"/>
            <ac:spMk id="9" creationId="{B071635F-86DF-6112-5F49-6D34F420DA27}"/>
          </ac:spMkLst>
        </pc:spChg>
        <pc:graphicFrameChg chg="mod modGraphic">
          <ac:chgData name="Rajesh Agrawal" userId="e11a6758-02b8-429a-83bd-9b395df08e78" providerId="ADAL" clId="{44D90329-63F6-4104-86A1-28C64CB4D89A}" dt="2023-01-24T06:44:30.722" v="654" actId="255"/>
          <ac:graphicFrameMkLst>
            <pc:docMk/>
            <pc:sldMk cId="3911857906" sldId="2142533253"/>
            <ac:graphicFrameMk id="8" creationId="{655EC4E4-D850-511E-8A2A-4AA2D4CF3FDF}"/>
          </ac:graphicFrameMkLst>
        </pc:graphicFrameChg>
      </pc:sldChg>
      <pc:sldChg chg="modSp mod">
        <pc:chgData name="Rajesh Agrawal" userId="e11a6758-02b8-429a-83bd-9b395df08e78" providerId="ADAL" clId="{44D90329-63F6-4104-86A1-28C64CB4D89A}" dt="2023-01-25T05:41:58.281" v="1129" actId="2"/>
        <pc:sldMkLst>
          <pc:docMk/>
          <pc:sldMk cId="1292624924" sldId="2142533257"/>
        </pc:sldMkLst>
        <pc:spChg chg="mod">
          <ac:chgData name="Rajesh Agrawal" userId="e11a6758-02b8-429a-83bd-9b395df08e78" providerId="ADAL" clId="{44D90329-63F6-4104-86A1-28C64CB4D89A}" dt="2023-01-25T05:41:58.281" v="1129" actId="2"/>
          <ac:spMkLst>
            <pc:docMk/>
            <pc:sldMk cId="1292624924" sldId="2142533257"/>
            <ac:spMk id="7" creationId="{D90C66AF-67DF-C092-DBDD-7B788ED11F97}"/>
          </ac:spMkLst>
        </pc:spChg>
      </pc:sldChg>
      <pc:sldChg chg="modSp mod">
        <pc:chgData name="Rajesh Agrawal" userId="e11a6758-02b8-429a-83bd-9b395df08e78" providerId="ADAL" clId="{44D90329-63F6-4104-86A1-28C64CB4D89A}" dt="2023-01-25T05:41:25.820" v="1117" actId="2"/>
        <pc:sldMkLst>
          <pc:docMk/>
          <pc:sldMk cId="4011391656" sldId="2142533261"/>
        </pc:sldMkLst>
        <pc:spChg chg="mod">
          <ac:chgData name="Rajesh Agrawal" userId="e11a6758-02b8-429a-83bd-9b395df08e78" providerId="ADAL" clId="{44D90329-63F6-4104-86A1-28C64CB4D89A}" dt="2023-01-25T05:41:25.820" v="1117" actId="2"/>
          <ac:spMkLst>
            <pc:docMk/>
            <pc:sldMk cId="4011391656" sldId="2142533261"/>
            <ac:spMk id="19" creationId="{00000000-0000-0000-0000-000000000000}"/>
          </ac:spMkLst>
        </pc:spChg>
      </pc:sldChg>
      <pc:sldChg chg="modSp mod">
        <pc:chgData name="Rajesh Agrawal" userId="e11a6758-02b8-429a-83bd-9b395df08e78" providerId="ADAL" clId="{44D90329-63F6-4104-86A1-28C64CB4D89A}" dt="2023-01-25T05:41:48.475" v="1123" actId="2"/>
        <pc:sldMkLst>
          <pc:docMk/>
          <pc:sldMk cId="571740554" sldId="2142533264"/>
        </pc:sldMkLst>
        <pc:spChg chg="mod">
          <ac:chgData name="Rajesh Agrawal" userId="e11a6758-02b8-429a-83bd-9b395df08e78" providerId="ADAL" clId="{44D90329-63F6-4104-86A1-28C64CB4D89A}" dt="2023-01-25T05:41:36.433" v="1121" actId="2"/>
          <ac:spMkLst>
            <pc:docMk/>
            <pc:sldMk cId="571740554" sldId="2142533264"/>
            <ac:spMk id="6" creationId="{5A00FC32-B26C-9994-228D-3664AF8AD364}"/>
          </ac:spMkLst>
        </pc:spChg>
        <pc:spChg chg="mod">
          <ac:chgData name="Rajesh Agrawal" userId="e11a6758-02b8-429a-83bd-9b395df08e78" providerId="ADAL" clId="{44D90329-63F6-4104-86A1-28C64CB4D89A}" dt="2023-01-25T05:41:48.475" v="1123" actId="2"/>
          <ac:spMkLst>
            <pc:docMk/>
            <pc:sldMk cId="571740554" sldId="2142533264"/>
            <ac:spMk id="8" creationId="{9C2BD2F6-2428-69E8-36C7-6CFE26B1EFFB}"/>
          </ac:spMkLst>
        </pc:spChg>
      </pc:sldChg>
      <pc:sldChg chg="addSp modSp mod">
        <pc:chgData name="Rajesh Agrawal" userId="e11a6758-02b8-429a-83bd-9b395df08e78" providerId="ADAL" clId="{44D90329-63F6-4104-86A1-28C64CB4D89A}" dt="2023-01-20T10:33:20.562" v="616" actId="20577"/>
        <pc:sldMkLst>
          <pc:docMk/>
          <pc:sldMk cId="2104035384" sldId="2142533267"/>
        </pc:sldMkLst>
        <pc:spChg chg="mod">
          <ac:chgData name="Rajesh Agrawal" userId="e11a6758-02b8-429a-83bd-9b395df08e78" providerId="ADAL" clId="{44D90329-63F6-4104-86A1-28C64CB4D89A}" dt="2023-01-20T08:56:04.028" v="105"/>
          <ac:spMkLst>
            <pc:docMk/>
            <pc:sldMk cId="2104035384" sldId="2142533267"/>
            <ac:spMk id="3" creationId="{DE62133F-B00E-0C17-CF20-32785A7B9939}"/>
          </ac:spMkLst>
        </pc:spChg>
        <pc:spChg chg="add mod">
          <ac:chgData name="Rajesh Agrawal" userId="e11a6758-02b8-429a-83bd-9b395df08e78" providerId="ADAL" clId="{44D90329-63F6-4104-86A1-28C64CB4D89A}" dt="2023-01-20T08:56:49.567" v="122" actId="1036"/>
          <ac:spMkLst>
            <pc:docMk/>
            <pc:sldMk cId="2104035384" sldId="2142533267"/>
            <ac:spMk id="4" creationId="{2B4A04B4-7432-AA7F-7300-762006A59402}"/>
          </ac:spMkLst>
        </pc:spChg>
        <pc:graphicFrameChg chg="mod modGraphic">
          <ac:chgData name="Rajesh Agrawal" userId="e11a6758-02b8-429a-83bd-9b395df08e78" providerId="ADAL" clId="{44D90329-63F6-4104-86A1-28C64CB4D89A}" dt="2023-01-20T10:33:20.562" v="616" actId="20577"/>
          <ac:graphicFrameMkLst>
            <pc:docMk/>
            <pc:sldMk cId="2104035384" sldId="2142533267"/>
            <ac:graphicFrameMk id="6" creationId="{7FFBE712-2685-3712-BD10-6A8D22213832}"/>
          </ac:graphicFrameMkLst>
        </pc:graphicFrameChg>
      </pc:sldChg>
      <pc:sldChg chg="modSp mod">
        <pc:chgData name="Rajesh Agrawal" userId="e11a6758-02b8-429a-83bd-9b395df08e78" providerId="ADAL" clId="{44D90329-63F6-4104-86A1-28C64CB4D89A}" dt="2023-01-20T09:13:50.913" v="252" actId="20577"/>
        <pc:sldMkLst>
          <pc:docMk/>
          <pc:sldMk cId="2359184473" sldId="2142533270"/>
        </pc:sldMkLst>
        <pc:spChg chg="mod">
          <ac:chgData name="Rajesh Agrawal" userId="e11a6758-02b8-429a-83bd-9b395df08e78" providerId="ADAL" clId="{44D90329-63F6-4104-86A1-28C64CB4D89A}" dt="2023-01-20T08:57:35.167" v="128" actId="20577"/>
          <ac:spMkLst>
            <pc:docMk/>
            <pc:sldMk cId="2359184473" sldId="2142533270"/>
            <ac:spMk id="3" creationId="{A06E7A4E-991F-39E7-469A-C61ACCF50358}"/>
          </ac:spMkLst>
        </pc:spChg>
        <pc:spChg chg="mod">
          <ac:chgData name="Rajesh Agrawal" userId="e11a6758-02b8-429a-83bd-9b395df08e78" providerId="ADAL" clId="{44D90329-63F6-4104-86A1-28C64CB4D89A}" dt="2023-01-20T09:13:50.913" v="252" actId="20577"/>
          <ac:spMkLst>
            <pc:docMk/>
            <pc:sldMk cId="2359184473" sldId="2142533270"/>
            <ac:spMk id="6" creationId="{3C59299E-D105-3FAD-139E-6D2C4F2B18B8}"/>
          </ac:spMkLst>
        </pc:spChg>
      </pc:sldChg>
      <pc:sldChg chg="modSp mod">
        <pc:chgData name="Rajesh Agrawal" userId="e11a6758-02b8-429a-83bd-9b395df08e78" providerId="ADAL" clId="{44D90329-63F6-4104-86A1-28C64CB4D89A}" dt="2023-01-25T05:41:54.251" v="1127" actId="2"/>
        <pc:sldMkLst>
          <pc:docMk/>
          <pc:sldMk cId="1698109796" sldId="2142533279"/>
        </pc:sldMkLst>
        <pc:graphicFrameChg chg="modGraphic">
          <ac:chgData name="Rajesh Agrawal" userId="e11a6758-02b8-429a-83bd-9b395df08e78" providerId="ADAL" clId="{44D90329-63F6-4104-86A1-28C64CB4D89A}" dt="2023-01-25T05:41:54.251" v="1127" actId="2"/>
          <ac:graphicFrameMkLst>
            <pc:docMk/>
            <pc:sldMk cId="1698109796" sldId="2142533279"/>
            <ac:graphicFrameMk id="4" creationId="{77C2D57C-5FF1-3985-ABDA-43A26DC05647}"/>
          </ac:graphicFrameMkLst>
        </pc:graphicFrameChg>
      </pc:sldChg>
      <pc:sldChg chg="modSp mod">
        <pc:chgData name="Rajesh Agrawal" userId="e11a6758-02b8-429a-83bd-9b395df08e78" providerId="ADAL" clId="{44D90329-63F6-4104-86A1-28C64CB4D89A}" dt="2023-01-25T05:41:50.633" v="1124" actId="2"/>
        <pc:sldMkLst>
          <pc:docMk/>
          <pc:sldMk cId="3651061098" sldId="2142533282"/>
        </pc:sldMkLst>
        <pc:spChg chg="mod">
          <ac:chgData name="Rajesh Agrawal" userId="e11a6758-02b8-429a-83bd-9b395df08e78" providerId="ADAL" clId="{44D90329-63F6-4104-86A1-28C64CB4D89A}" dt="2023-01-25T05:41:50.633" v="1124" actId="2"/>
          <ac:spMkLst>
            <pc:docMk/>
            <pc:sldMk cId="3651061098" sldId="2142533282"/>
            <ac:spMk id="19" creationId="{00000000-0000-0000-0000-000000000000}"/>
          </ac:spMkLst>
        </pc:spChg>
      </pc:sldChg>
      <pc:sldChg chg="modSp mod">
        <pc:chgData name="Rajesh Agrawal" userId="e11a6758-02b8-429a-83bd-9b395df08e78" providerId="ADAL" clId="{44D90329-63F6-4104-86A1-28C64CB4D89A}" dt="2023-01-20T10:30:56.374" v="478" actId="14100"/>
        <pc:sldMkLst>
          <pc:docMk/>
          <pc:sldMk cId="2445753321" sldId="2142533285"/>
        </pc:sldMkLst>
        <pc:graphicFrameChg chg="mod modGraphic">
          <ac:chgData name="Rajesh Agrawal" userId="e11a6758-02b8-429a-83bd-9b395df08e78" providerId="ADAL" clId="{44D90329-63F6-4104-86A1-28C64CB4D89A}" dt="2023-01-20T10:30:56.374" v="478" actId="14100"/>
          <ac:graphicFrameMkLst>
            <pc:docMk/>
            <pc:sldMk cId="2445753321" sldId="2142533285"/>
            <ac:graphicFrameMk id="6" creationId="{3A8BE7AE-A1A6-4BB5-74E3-912C76EE7374}"/>
          </ac:graphicFrameMkLst>
        </pc:graphicFrameChg>
      </pc:sldChg>
      <pc:sldChg chg="delSp modSp del mod">
        <pc:chgData name="Rajesh Agrawal" userId="e11a6758-02b8-429a-83bd-9b395df08e78" providerId="ADAL" clId="{44D90329-63F6-4104-86A1-28C64CB4D89A}" dt="2023-01-20T08:56:57.483" v="123" actId="47"/>
        <pc:sldMkLst>
          <pc:docMk/>
          <pc:sldMk cId="1018736309" sldId="2142533286"/>
        </pc:sldMkLst>
        <pc:spChg chg="del">
          <ac:chgData name="Rajesh Agrawal" userId="e11a6758-02b8-429a-83bd-9b395df08e78" providerId="ADAL" clId="{44D90329-63F6-4104-86A1-28C64CB4D89A}" dt="2023-01-20T08:56:18.210" v="106" actId="21"/>
          <ac:spMkLst>
            <pc:docMk/>
            <pc:sldMk cId="1018736309" sldId="2142533286"/>
            <ac:spMk id="3" creationId="{B9D77CD3-ED70-8BFE-2948-548AB11FF8B3}"/>
          </ac:spMkLst>
        </pc:spChg>
        <pc:graphicFrameChg chg="mod">
          <ac:chgData name="Rajesh Agrawal" userId="e11a6758-02b8-429a-83bd-9b395df08e78" providerId="ADAL" clId="{44D90329-63F6-4104-86A1-28C64CB4D89A}" dt="2023-01-20T08:53:44.669" v="38" actId="1076"/>
          <ac:graphicFrameMkLst>
            <pc:docMk/>
            <pc:sldMk cId="1018736309" sldId="2142533286"/>
            <ac:graphicFrameMk id="6" creationId="{7FFBE712-2685-3712-BD10-6A8D22213832}"/>
          </ac:graphicFrameMkLst>
        </pc:graphicFrameChg>
      </pc:sldChg>
      <pc:sldChg chg="modSp mod">
        <pc:chgData name="Rajesh Agrawal" userId="e11a6758-02b8-429a-83bd-9b395df08e78" providerId="ADAL" clId="{44D90329-63F6-4104-86A1-28C64CB4D89A}" dt="2023-01-20T08:59:40.564" v="166" actId="20577"/>
        <pc:sldMkLst>
          <pc:docMk/>
          <pc:sldMk cId="965307151" sldId="2142533293"/>
        </pc:sldMkLst>
        <pc:graphicFrameChg chg="mod modGraphic">
          <ac:chgData name="Rajesh Agrawal" userId="e11a6758-02b8-429a-83bd-9b395df08e78" providerId="ADAL" clId="{44D90329-63F6-4104-86A1-28C64CB4D89A}" dt="2023-01-20T08:59:40.564" v="166" actId="20577"/>
          <ac:graphicFrameMkLst>
            <pc:docMk/>
            <pc:sldMk cId="965307151" sldId="2142533293"/>
            <ac:graphicFrameMk id="6" creationId="{7FFBE712-2685-3712-BD10-6A8D22213832}"/>
          </ac:graphicFrameMkLst>
        </pc:graphicFrameChg>
      </pc:sldChg>
      <pc:sldChg chg="modSp mod">
        <pc:chgData name="Rajesh Agrawal" userId="e11a6758-02b8-429a-83bd-9b395df08e78" providerId="ADAL" clId="{44D90329-63F6-4104-86A1-28C64CB4D89A}" dt="2023-01-25T05:41:27.370" v="1118" actId="2"/>
        <pc:sldMkLst>
          <pc:docMk/>
          <pc:sldMk cId="4227710034" sldId="2142533294"/>
        </pc:sldMkLst>
        <pc:spChg chg="mod">
          <ac:chgData name="Rajesh Agrawal" userId="e11a6758-02b8-429a-83bd-9b395df08e78" providerId="ADAL" clId="{44D90329-63F6-4104-86A1-28C64CB4D89A}" dt="2023-01-25T05:41:27.370" v="1118" actId="2"/>
          <ac:spMkLst>
            <pc:docMk/>
            <pc:sldMk cId="4227710034" sldId="2142533294"/>
            <ac:spMk id="19" creationId="{00000000-0000-0000-0000-000000000000}"/>
          </ac:spMkLst>
        </pc:spChg>
      </pc:sldChg>
      <pc:sldChg chg="modSp mod">
        <pc:chgData name="Rajesh Agrawal" userId="e11a6758-02b8-429a-83bd-9b395df08e78" providerId="ADAL" clId="{44D90329-63F6-4104-86A1-28C64CB4D89A}" dt="2023-01-25T05:41:51.719" v="1125" actId="2"/>
        <pc:sldMkLst>
          <pc:docMk/>
          <pc:sldMk cId="3199147992" sldId="2142533295"/>
        </pc:sldMkLst>
        <pc:spChg chg="mod">
          <ac:chgData name="Rajesh Agrawal" userId="e11a6758-02b8-429a-83bd-9b395df08e78" providerId="ADAL" clId="{44D90329-63F6-4104-86A1-28C64CB4D89A}" dt="2023-01-25T05:41:51.719" v="1125" actId="2"/>
          <ac:spMkLst>
            <pc:docMk/>
            <pc:sldMk cId="3199147992" sldId="2142533295"/>
            <ac:spMk id="19" creationId="{00000000-0000-0000-0000-000000000000}"/>
          </ac:spMkLst>
        </pc:spChg>
      </pc:sldChg>
      <pc:sldChg chg="modSp mod">
        <pc:chgData name="Rajesh Agrawal" userId="e11a6758-02b8-429a-83bd-9b395df08e78" providerId="ADAL" clId="{44D90329-63F6-4104-86A1-28C64CB4D89A}" dt="2023-01-25T05:35:15.076" v="1089" actId="948"/>
        <pc:sldMkLst>
          <pc:docMk/>
          <pc:sldMk cId="208132652" sldId="2142533297"/>
        </pc:sldMkLst>
        <pc:spChg chg="mod">
          <ac:chgData name="Rajesh Agrawal" userId="e11a6758-02b8-429a-83bd-9b395df08e78" providerId="ADAL" clId="{44D90329-63F6-4104-86A1-28C64CB4D89A}" dt="2023-01-25T05:35:15.076" v="1089" actId="948"/>
          <ac:spMkLst>
            <pc:docMk/>
            <pc:sldMk cId="208132652" sldId="2142533297"/>
            <ac:spMk id="19" creationId="{00000000-0000-0000-0000-000000000000}"/>
          </ac:spMkLst>
        </pc:spChg>
      </pc:sldChg>
    </pc:docChg>
  </pc:docChgLst>
  <pc:docChgLst>
    <pc:chgData name="Srinath Karkhani" userId="a97ff8c3-6fe2-4cff-b4b6-1fb745b37ae3" providerId="ADAL" clId="{387CC8A5-D0EF-4943-931E-89772F5E4FFB}"/>
    <pc:docChg chg="undo custSel delSld modSld">
      <pc:chgData name="Srinath Karkhani" userId="a97ff8c3-6fe2-4cff-b4b6-1fb745b37ae3" providerId="ADAL" clId="{387CC8A5-D0EF-4943-931E-89772F5E4FFB}" dt="2023-07-25T08:50:58.057" v="532" actId="2161"/>
      <pc:docMkLst>
        <pc:docMk/>
      </pc:docMkLst>
      <pc:sldChg chg="del">
        <pc:chgData name="Srinath Karkhani" userId="a97ff8c3-6fe2-4cff-b4b6-1fb745b37ae3" providerId="ADAL" clId="{387CC8A5-D0EF-4943-931E-89772F5E4FFB}" dt="2023-07-25T08:14:30.504" v="43" actId="2696"/>
        <pc:sldMkLst>
          <pc:docMk/>
          <pc:sldMk cId="3152407608" sldId="392"/>
        </pc:sldMkLst>
      </pc:sldChg>
      <pc:sldChg chg="del">
        <pc:chgData name="Srinath Karkhani" userId="a97ff8c3-6fe2-4cff-b4b6-1fb745b37ae3" providerId="ADAL" clId="{387CC8A5-D0EF-4943-931E-89772F5E4FFB}" dt="2023-07-25T08:14:34.683" v="44" actId="2696"/>
        <pc:sldMkLst>
          <pc:docMk/>
          <pc:sldMk cId="800042144" sldId="425"/>
        </pc:sldMkLst>
      </pc:sldChg>
      <pc:sldChg chg="del">
        <pc:chgData name="Srinath Karkhani" userId="a97ff8c3-6fe2-4cff-b4b6-1fb745b37ae3" providerId="ADAL" clId="{387CC8A5-D0EF-4943-931E-89772F5E4FFB}" dt="2023-07-25T08:14:30.504" v="43" actId="2696"/>
        <pc:sldMkLst>
          <pc:docMk/>
          <pc:sldMk cId="3381345652" sldId="2076138969"/>
        </pc:sldMkLst>
      </pc:sldChg>
      <pc:sldChg chg="del">
        <pc:chgData name="Srinath Karkhani" userId="a97ff8c3-6fe2-4cff-b4b6-1fb745b37ae3" providerId="ADAL" clId="{387CC8A5-D0EF-4943-931E-89772F5E4FFB}" dt="2023-07-25T08:14:30.504" v="43" actId="2696"/>
        <pc:sldMkLst>
          <pc:docMk/>
          <pc:sldMk cId="3813221841" sldId="2142533266"/>
        </pc:sldMkLst>
      </pc:sldChg>
      <pc:sldChg chg="addSp delSp modSp mod">
        <pc:chgData name="Srinath Karkhani" userId="a97ff8c3-6fe2-4cff-b4b6-1fb745b37ae3" providerId="ADAL" clId="{387CC8A5-D0EF-4943-931E-89772F5E4FFB}" dt="2023-07-25T08:50:58.057" v="532" actId="2161"/>
        <pc:sldMkLst>
          <pc:docMk/>
          <pc:sldMk cId="2104035384" sldId="2142533267"/>
        </pc:sldMkLst>
        <pc:spChg chg="mod">
          <ac:chgData name="Srinath Karkhani" userId="a97ff8c3-6fe2-4cff-b4b6-1fb745b37ae3" providerId="ADAL" clId="{387CC8A5-D0EF-4943-931E-89772F5E4FFB}" dt="2023-07-25T08:41:40.806" v="65" actId="20577"/>
          <ac:spMkLst>
            <pc:docMk/>
            <pc:sldMk cId="2104035384" sldId="2142533267"/>
            <ac:spMk id="2" creationId="{B19CE865-DDB0-1D49-9FAD-9AD8E32F778B}"/>
          </ac:spMkLst>
        </pc:spChg>
        <pc:spChg chg="mod">
          <ac:chgData name="Srinath Karkhani" userId="a97ff8c3-6fe2-4cff-b4b6-1fb745b37ae3" providerId="ADAL" clId="{387CC8A5-D0EF-4943-931E-89772F5E4FFB}" dt="2023-07-25T08:46:28.363" v="157" actId="20577"/>
          <ac:spMkLst>
            <pc:docMk/>
            <pc:sldMk cId="2104035384" sldId="2142533267"/>
            <ac:spMk id="3" creationId="{DE62133F-B00E-0C17-CF20-32785A7B9939}"/>
          </ac:spMkLst>
        </pc:spChg>
        <pc:spChg chg="del">
          <ac:chgData name="Srinath Karkhani" userId="a97ff8c3-6fe2-4cff-b4b6-1fb745b37ae3" providerId="ADAL" clId="{387CC8A5-D0EF-4943-931E-89772F5E4FFB}" dt="2023-07-25T08:42:21.565" v="69" actId="478"/>
          <ac:spMkLst>
            <pc:docMk/>
            <pc:sldMk cId="2104035384" sldId="2142533267"/>
            <ac:spMk id="4" creationId="{2B4A04B4-7432-AA7F-7300-762006A59402}"/>
          </ac:spMkLst>
        </pc:spChg>
        <pc:graphicFrameChg chg="add del mod modGraphic">
          <ac:chgData name="Srinath Karkhani" userId="a97ff8c3-6fe2-4cff-b4b6-1fb745b37ae3" providerId="ADAL" clId="{387CC8A5-D0EF-4943-931E-89772F5E4FFB}" dt="2023-07-25T08:46:03.629" v="75"/>
          <ac:graphicFrameMkLst>
            <pc:docMk/>
            <pc:sldMk cId="2104035384" sldId="2142533267"/>
            <ac:graphicFrameMk id="5" creationId="{F2DC8EF8-582E-3793-57CB-7021AE6497C3}"/>
          </ac:graphicFrameMkLst>
        </pc:graphicFrameChg>
        <pc:graphicFrameChg chg="del modGraphic">
          <ac:chgData name="Srinath Karkhani" userId="a97ff8c3-6fe2-4cff-b4b6-1fb745b37ae3" providerId="ADAL" clId="{387CC8A5-D0EF-4943-931E-89772F5E4FFB}" dt="2023-07-25T08:42:16.660" v="68" actId="478"/>
          <ac:graphicFrameMkLst>
            <pc:docMk/>
            <pc:sldMk cId="2104035384" sldId="2142533267"/>
            <ac:graphicFrameMk id="6" creationId="{7FFBE712-2685-3712-BD10-6A8D22213832}"/>
          </ac:graphicFrameMkLst>
        </pc:graphicFrameChg>
        <pc:graphicFrameChg chg="add mod modGraphic">
          <ac:chgData name="Srinath Karkhani" userId="a97ff8c3-6fe2-4cff-b4b6-1fb745b37ae3" providerId="ADAL" clId="{387CC8A5-D0EF-4943-931E-89772F5E4FFB}" dt="2023-07-25T08:50:58.057" v="532" actId="2161"/>
          <ac:graphicFrameMkLst>
            <pc:docMk/>
            <pc:sldMk cId="2104035384" sldId="2142533267"/>
            <ac:graphicFrameMk id="7" creationId="{39AE3149-EA1A-1CE0-D818-BDD260E75EC4}"/>
          </ac:graphicFrameMkLst>
        </pc:graphicFrameChg>
      </pc:sldChg>
      <pc:sldChg chg="del">
        <pc:chgData name="Srinath Karkhani" userId="a97ff8c3-6fe2-4cff-b4b6-1fb745b37ae3" providerId="ADAL" clId="{387CC8A5-D0EF-4943-931E-89772F5E4FFB}" dt="2023-07-25T08:14:44.541" v="45" actId="2696"/>
        <pc:sldMkLst>
          <pc:docMk/>
          <pc:sldMk cId="3468075158" sldId="2142533268"/>
        </pc:sldMkLst>
      </pc:sldChg>
      <pc:sldChg chg="del">
        <pc:chgData name="Srinath Karkhani" userId="a97ff8c3-6fe2-4cff-b4b6-1fb745b37ae3" providerId="ADAL" clId="{387CC8A5-D0EF-4943-931E-89772F5E4FFB}" dt="2023-07-25T08:14:44.541" v="45" actId="2696"/>
        <pc:sldMkLst>
          <pc:docMk/>
          <pc:sldMk cId="2359184473" sldId="2142533270"/>
        </pc:sldMkLst>
      </pc:sldChg>
      <pc:sldChg chg="modSp mod">
        <pc:chgData name="Srinath Karkhani" userId="a97ff8c3-6fe2-4cff-b4b6-1fb745b37ae3" providerId="ADAL" clId="{387CC8A5-D0EF-4943-931E-89772F5E4FFB}" dt="2023-07-25T08:14:23.472" v="42" actId="20577"/>
        <pc:sldMkLst>
          <pc:docMk/>
          <pc:sldMk cId="2969502916" sldId="2142533273"/>
        </pc:sldMkLst>
        <pc:spChg chg="mod">
          <ac:chgData name="Srinath Karkhani" userId="a97ff8c3-6fe2-4cff-b4b6-1fb745b37ae3" providerId="ADAL" clId="{387CC8A5-D0EF-4943-931E-89772F5E4FFB}" dt="2023-07-25T08:14:23.472" v="42" actId="20577"/>
          <ac:spMkLst>
            <pc:docMk/>
            <pc:sldMk cId="2969502916" sldId="2142533273"/>
            <ac:spMk id="7" creationId="{5E455365-D04E-4827-89DC-8A6F11F6F6CE}"/>
          </ac:spMkLst>
        </pc:spChg>
      </pc:sldChg>
    </pc:docChg>
  </pc:docChgLst>
  <pc:docChgLst>
    <pc:chgData name="Shantanu Shrivastava" userId="S::shantanu.shrivastava@happiestminds.com::859be1cf-815f-4a68-8b7a-d1ce7c0eb414" providerId="AD" clId="Web-{35D3740A-167E-46E5-B2AD-C6392323467B}"/>
    <pc:docChg chg="modSld">
      <pc:chgData name="Shantanu Shrivastava" userId="S::shantanu.shrivastava@happiestminds.com::859be1cf-815f-4a68-8b7a-d1ce7c0eb414" providerId="AD" clId="Web-{35D3740A-167E-46E5-B2AD-C6392323467B}" dt="2023-07-25T09:40:11.133" v="255" actId="20577"/>
      <pc:docMkLst>
        <pc:docMk/>
      </pc:docMkLst>
      <pc:sldChg chg="addSp modSp">
        <pc:chgData name="Shantanu Shrivastava" userId="S::shantanu.shrivastava@happiestminds.com::859be1cf-815f-4a68-8b7a-d1ce7c0eb414" providerId="AD" clId="Web-{35D3740A-167E-46E5-B2AD-C6392323467B}" dt="2023-07-25T09:39:16.959" v="243"/>
        <pc:sldMkLst>
          <pc:docMk/>
          <pc:sldMk cId="1292624924" sldId="2142533257"/>
        </pc:sldMkLst>
        <pc:spChg chg="add mod">
          <ac:chgData name="Shantanu Shrivastava" userId="S::shantanu.shrivastava@happiestminds.com::859be1cf-815f-4a68-8b7a-d1ce7c0eb414" providerId="AD" clId="Web-{35D3740A-167E-46E5-B2AD-C6392323467B}" dt="2023-07-25T09:38:31.583" v="200" actId="20577"/>
          <ac:spMkLst>
            <pc:docMk/>
            <pc:sldMk cId="1292624924" sldId="2142533257"/>
            <ac:spMk id="4" creationId="{700C2D8C-113C-2D8C-1BAE-8BC4A46D3213}"/>
          </ac:spMkLst>
        </pc:spChg>
        <pc:graphicFrameChg chg="add mod modGraphic">
          <ac:chgData name="Shantanu Shrivastava" userId="S::shantanu.shrivastava@happiestminds.com::859be1cf-815f-4a68-8b7a-d1ce7c0eb414" providerId="AD" clId="Web-{35D3740A-167E-46E5-B2AD-C6392323467B}" dt="2023-07-25T09:39:16.959" v="243"/>
          <ac:graphicFrameMkLst>
            <pc:docMk/>
            <pc:sldMk cId="1292624924" sldId="2142533257"/>
            <ac:graphicFrameMk id="6" creationId="{E0D00E44-DFF2-DC62-4890-6DF62B03021F}"/>
          </ac:graphicFrameMkLst>
        </pc:graphicFrameChg>
      </pc:sldChg>
      <pc:sldChg chg="modSp modCm">
        <pc:chgData name="Shantanu Shrivastava" userId="S::shantanu.shrivastava@happiestminds.com::859be1cf-815f-4a68-8b7a-d1ce7c0eb414" providerId="AD" clId="Web-{35D3740A-167E-46E5-B2AD-C6392323467B}" dt="2023-07-25T09:40:11.133" v="255" actId="20577"/>
        <pc:sldMkLst>
          <pc:docMk/>
          <pc:sldMk cId="4011391656" sldId="2142533261"/>
        </pc:sldMkLst>
        <pc:spChg chg="mod">
          <ac:chgData name="Shantanu Shrivastava" userId="S::shantanu.shrivastava@happiestminds.com::859be1cf-815f-4a68-8b7a-d1ce7c0eb414" providerId="AD" clId="Web-{35D3740A-167E-46E5-B2AD-C6392323467B}" dt="2023-07-25T09:40:11.133" v="255" actId="20577"/>
          <ac:spMkLst>
            <pc:docMk/>
            <pc:sldMk cId="4011391656" sldId="2142533261"/>
            <ac:spMk id="19" creationId="{00000000-0000-0000-0000-000000000000}"/>
          </ac:spMkLst>
        </pc:spChg>
        <pc:extLst>
          <p:ext xmlns:p="http://schemas.openxmlformats.org/presentationml/2006/main" uri="{D6D511B9-2390-475A-947B-AFAB55BFBCF1}">
            <pc226:cmChg xmlns:pc226="http://schemas.microsoft.com/office/powerpoint/2022/06/main/command" chg="mod">
              <pc226:chgData name="Shantanu Shrivastava" userId="S::shantanu.shrivastava@happiestminds.com::859be1cf-815f-4a68-8b7a-d1ce7c0eb414" providerId="AD" clId="Web-{35D3740A-167E-46E5-B2AD-C6392323467B}" dt="2023-07-25T09:39:53.945" v="253" actId="20577"/>
              <pc2:cmMkLst xmlns:pc2="http://schemas.microsoft.com/office/powerpoint/2019/9/main/command">
                <pc:docMk/>
                <pc:sldMk cId="4011391656" sldId="2142533261"/>
                <pc2:cmMk id="{102FDB4A-B1AC-4E4F-BB57-37AD5A170494}"/>
              </pc2:cmMkLst>
            </pc226:cmChg>
            <pc226:cmChg xmlns:pc226="http://schemas.microsoft.com/office/powerpoint/2022/06/main/command" chg="mod">
              <pc226:chgData name="Shantanu Shrivastava" userId="S::shantanu.shrivastava@happiestminds.com::859be1cf-815f-4a68-8b7a-d1ce7c0eb414" providerId="AD" clId="Web-{35D3740A-167E-46E5-B2AD-C6392323467B}" dt="2023-07-25T09:39:57.304" v="254"/>
              <pc2:cmMkLst xmlns:pc2="http://schemas.microsoft.com/office/powerpoint/2019/9/main/command">
                <pc:docMk/>
                <pc:sldMk cId="4011391656" sldId="2142533261"/>
                <pc2:cmMk id="{9D01F160-3AF4-4391-B05C-E5E156A1F14D}"/>
              </pc2:cmMkLst>
            </pc226:cmChg>
            <pc226:cmChg xmlns:pc226="http://schemas.microsoft.com/office/powerpoint/2022/06/main/command" chg="mod">
              <pc226:chgData name="Shantanu Shrivastava" userId="S::shantanu.shrivastava@happiestminds.com::859be1cf-815f-4a68-8b7a-d1ce7c0eb414" providerId="AD" clId="Web-{35D3740A-167E-46E5-B2AD-C6392323467B}" dt="2023-07-25T09:39:53.945" v="253" actId="20577"/>
              <pc2:cmMkLst xmlns:pc2="http://schemas.microsoft.com/office/powerpoint/2019/9/main/command">
                <pc:docMk/>
                <pc:sldMk cId="4011391656" sldId="2142533261"/>
                <pc2:cmMk id="{1FDCA767-18CE-4ABC-97BF-C6482250D49E}"/>
              </pc2:cmMkLst>
            </pc226:cmChg>
            <pc226:cmChg xmlns:pc226="http://schemas.microsoft.com/office/powerpoint/2022/06/main/command" chg="mod">
              <pc226:chgData name="Shantanu Shrivastava" userId="S::shantanu.shrivastava@happiestminds.com::859be1cf-815f-4a68-8b7a-d1ce7c0eb414" providerId="AD" clId="Web-{35D3740A-167E-46E5-B2AD-C6392323467B}" dt="2023-07-25T09:39:53.945" v="253" actId="20577"/>
              <pc2:cmMkLst xmlns:pc2="http://schemas.microsoft.com/office/powerpoint/2019/9/main/command">
                <pc:docMk/>
                <pc:sldMk cId="4011391656" sldId="2142533261"/>
                <pc2:cmMk id="{CE6A0CB1-ADA5-4B81-BC6D-13D7377FE757}"/>
              </pc2:cmMkLst>
            </pc226:cmChg>
            <pc226:cmChg xmlns:pc226="http://schemas.microsoft.com/office/powerpoint/2022/06/main/command" chg="mod">
              <pc226:chgData name="Shantanu Shrivastava" userId="S::shantanu.shrivastava@happiestminds.com::859be1cf-815f-4a68-8b7a-d1ce7c0eb414" providerId="AD" clId="Web-{35D3740A-167E-46E5-B2AD-C6392323467B}" dt="2023-07-25T09:39:53.945" v="253" actId="20577"/>
              <pc2:cmMkLst xmlns:pc2="http://schemas.microsoft.com/office/powerpoint/2019/9/main/command">
                <pc:docMk/>
                <pc:sldMk cId="4011391656" sldId="2142533261"/>
                <pc2:cmMk id="{E9F4F7B1-0823-4895-BE5A-99D353C5E787}"/>
              </pc2:cmMkLst>
            </pc226:cmChg>
          </p:ext>
        </pc:extLst>
      </pc:sldChg>
      <pc:sldChg chg="modSp">
        <pc:chgData name="Shantanu Shrivastava" userId="S::shantanu.shrivastava@happiestminds.com::859be1cf-815f-4a68-8b7a-d1ce7c0eb414" providerId="AD" clId="Web-{35D3740A-167E-46E5-B2AD-C6392323467B}" dt="2023-07-25T09:37:31.378" v="173" actId="20577"/>
        <pc:sldMkLst>
          <pc:docMk/>
          <pc:sldMk cId="571740554" sldId="2142533264"/>
        </pc:sldMkLst>
        <pc:spChg chg="mod">
          <ac:chgData name="Shantanu Shrivastava" userId="S::shantanu.shrivastava@happiestminds.com::859be1cf-815f-4a68-8b7a-d1ce7c0eb414" providerId="AD" clId="Web-{35D3740A-167E-46E5-B2AD-C6392323467B}" dt="2023-07-25T09:37:31.378" v="173" actId="20577"/>
          <ac:spMkLst>
            <pc:docMk/>
            <pc:sldMk cId="571740554" sldId="2142533264"/>
            <ac:spMk id="8" creationId="{9C2BD2F6-2428-69E8-36C7-6CFE26B1EFFB}"/>
          </ac:spMkLst>
        </pc:spChg>
      </pc:sldChg>
      <pc:sldChg chg="modSp">
        <pc:chgData name="Shantanu Shrivastava" userId="S::shantanu.shrivastava@happiestminds.com::859be1cf-815f-4a68-8b7a-d1ce7c0eb414" providerId="AD" clId="Web-{35D3740A-167E-46E5-B2AD-C6392323467B}" dt="2023-07-25T09:33:45.981" v="111"/>
        <pc:sldMkLst>
          <pc:docMk/>
          <pc:sldMk cId="2445753321" sldId="2142533285"/>
        </pc:sldMkLst>
        <pc:graphicFrameChg chg="mod modGraphic">
          <ac:chgData name="Shantanu Shrivastava" userId="S::shantanu.shrivastava@happiestminds.com::859be1cf-815f-4a68-8b7a-d1ce7c0eb414" providerId="AD" clId="Web-{35D3740A-167E-46E5-B2AD-C6392323467B}" dt="2023-07-25T09:33:45.981" v="111"/>
          <ac:graphicFrameMkLst>
            <pc:docMk/>
            <pc:sldMk cId="2445753321" sldId="2142533285"/>
            <ac:graphicFrameMk id="6" creationId="{3A8BE7AE-A1A6-4BB5-74E3-912C76EE7374}"/>
          </ac:graphicFrameMkLst>
        </pc:graphicFrameChg>
      </pc:sldChg>
    </pc:docChg>
  </pc:docChgLst>
</pc:chgInfo>
</file>

<file path=ppt/comments/modernComment_7FB4768D_EF18FAA8.xml><?xml version="1.0" encoding="utf-8"?>
<p188:cmLst xmlns:a="http://schemas.openxmlformats.org/drawingml/2006/main" xmlns:r="http://schemas.openxmlformats.org/officeDocument/2006/relationships" xmlns:p188="http://schemas.microsoft.com/office/powerpoint/2018/8/main">
  <p188:cm id="{102FDB4A-B1AC-4E4F-BB57-37AD5A170494}" authorId="{7A41FD6A-0255-7367-C8EA-AFFAACCD1212}" status="resolved" created="2023-07-25T09:21:32.180" complete="100000">
    <ac:txMkLst xmlns:ac="http://schemas.microsoft.com/office/drawing/2013/main/command">
      <pc:docMk xmlns:pc="http://schemas.microsoft.com/office/powerpoint/2013/main/command"/>
      <pc:sldMk xmlns:pc="http://schemas.microsoft.com/office/powerpoint/2013/main/command" cId="4011391656" sldId="2142533261"/>
      <ac:spMk id="19" creationId="{00000000-0000-0000-0000-000000000000}"/>
      <ac:txMk cp="545" len="12">
        <ac:context len="692" hash="1499043999"/>
      </ac:txMk>
    </ac:txMkLst>
    <p188:pos x="10316066" y="976269"/>
    <p188:txBody>
      <a:bodyPr/>
      <a:lstStyle/>
      <a:p>
        <a:r>
          <a:rPr lang="en-US"/>
          <a:t>Mention the marketplace in scope</a:t>
        </a:r>
      </a:p>
    </p188:txBody>
  </p188:cm>
  <p188:cm id="{CE6A0CB1-ADA5-4B81-BC6D-13D7377FE757}" authorId="{7A41FD6A-0255-7367-C8EA-AFFAACCD1212}" status="resolved" created="2023-07-25T09:21:54.281" complete="100000">
    <ac:txMkLst xmlns:ac="http://schemas.microsoft.com/office/drawing/2013/main/command">
      <pc:docMk xmlns:pc="http://schemas.microsoft.com/office/powerpoint/2013/main/command"/>
      <pc:sldMk xmlns:pc="http://schemas.microsoft.com/office/powerpoint/2013/main/command" cId="4011391656" sldId="2142533261"/>
      <ac:spMk id="19" creationId="{00000000-0000-0000-0000-000000000000}"/>
      <ac:txMk cp="49" len="13">
        <ac:context len="692" hash="1499043999"/>
      </ac:txMk>
    </ac:txMkLst>
    <p188:pos x="6691517" y="304240"/>
    <p188:txBody>
      <a:bodyPr/>
      <a:lstStyle/>
      <a:p>
        <a:r>
          <a:rPr lang="en-US"/>
          <a:t>Mention all 12 microservices names</a:t>
        </a:r>
      </a:p>
    </p188:txBody>
  </p188:cm>
  <p188:cm id="{E9F4F7B1-0823-4895-BE5A-99D353C5E787}" authorId="{7A41FD6A-0255-7367-C8EA-AFFAACCD1212}" status="resolved" created="2023-07-25T09:23:04.328" complete="100000">
    <ac:txMkLst xmlns:ac="http://schemas.microsoft.com/office/drawing/2013/main/command">
      <pc:docMk xmlns:pc="http://schemas.microsoft.com/office/powerpoint/2013/main/command"/>
      <pc:sldMk xmlns:pc="http://schemas.microsoft.com/office/powerpoint/2013/main/command" cId="4011391656" sldId="2142533261"/>
      <ac:spMk id="19" creationId="{00000000-0000-0000-0000-000000000000}"/>
      <ac:txMk cp="684">
        <ac:context len="692" hash="1499043999"/>
      </ac:txMk>
    </ac:txMkLst>
    <p188:pos x="1678842" y="3388963"/>
    <p188:txBody>
      <a:bodyPr/>
      <a:lstStyle/>
      <a:p>
        <a:r>
          <a:rPr lang="en-US"/>
          <a:t>This should go in dependency section</a:t>
        </a:r>
      </a:p>
    </p188:txBody>
  </p188:cm>
  <p188:cm id="{1FDCA767-18CE-4ABC-97BF-C6482250D49E}" authorId="{7A41FD6A-0255-7367-C8EA-AFFAACCD1212}" status="resolved" created="2023-07-25T09:23:27.626" complete="100000">
    <ac:txMkLst xmlns:ac="http://schemas.microsoft.com/office/drawing/2013/main/command">
      <pc:docMk xmlns:pc="http://schemas.microsoft.com/office/powerpoint/2013/main/command"/>
      <pc:sldMk xmlns:pc="http://schemas.microsoft.com/office/powerpoint/2013/main/command" cId="4011391656" sldId="2142533261"/>
      <ac:spMk id="19" creationId="{00000000-0000-0000-0000-000000000000}"/>
      <ac:txMk cp="684">
        <ac:context len="692" hash="1499043999"/>
      </ac:txMk>
    </ac:txMkLst>
    <p188:pos x="3463575" y="4182178"/>
    <p188:txBody>
      <a:bodyPr/>
      <a:lstStyle/>
      <a:p>
        <a:r>
          <a:rPr lang="en-US"/>
          <a:t>Need to go in out of scope</a:t>
        </a:r>
      </a:p>
    </p188:txBody>
  </p188:cm>
  <p188:cm id="{9D01F160-3AF4-4391-B05C-E5E156A1F14D}" authorId="{7A41FD6A-0255-7367-C8EA-AFFAACCD1212}" status="resolved" created="2023-07-25T09:23:59.508" complete="100000">
    <ac:txMkLst xmlns:ac="http://schemas.microsoft.com/office/drawing/2013/main/command">
      <pc:docMk xmlns:pc="http://schemas.microsoft.com/office/powerpoint/2013/main/command"/>
      <pc:sldMk xmlns:pc="http://schemas.microsoft.com/office/powerpoint/2013/main/command" cId="4011391656" sldId="2142533261"/>
      <ac:spMk id="19" creationId="{00000000-0000-0000-0000-000000000000}"/>
      <ac:txMk cp="684">
        <ac:context len="692" hash="1499043999"/>
      </ac:txMk>
    </ac:txMkLst>
    <p188:pos x="5292375" y="4986409"/>
    <p188:txBody>
      <a:bodyPr/>
      <a:lstStyle/>
      <a:p>
        <a:r>
          <a:rPr lang="en-US"/>
          <a:t>Should be in assumptions</a:t>
        </a:r>
      </a:p>
    </p188:txBody>
  </p188:cm>
  <p188:cm id="{7E4C32CE-F5D4-418E-B49D-A6875950F642}" authorId="{7A41FD6A-0255-7367-C8EA-AFFAACCD1212}" created="2023-07-25T09:25:47.460">
    <ac:txMkLst xmlns:ac="http://schemas.microsoft.com/office/drawing/2013/main/command">
      <pc:docMk xmlns:pc="http://schemas.microsoft.com/office/powerpoint/2013/main/command"/>
      <pc:sldMk xmlns:pc="http://schemas.microsoft.com/office/powerpoint/2013/main/command" cId="4011391656" sldId="2142533261"/>
      <ac:spMk id="2" creationId="{00000000-0000-0000-0000-000000000000}"/>
      <ac:txMk cp="25" len="11">
        <ac:context len="48" hash="73979477"/>
      </ac:txMk>
    </ac:txMkLst>
    <p188:pos x="6450445" y="430319"/>
    <p188:txBody>
      <a:bodyPr/>
      <a:lstStyle/>
      <a:p>
        <a:r>
          <a:rPr lang="en-US"/>
          <a:t>We need to mostly added the requirement in scope in this slide such as microservices, marketplace, personas, integration points etc.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C984-58F4-4F75-813D-83BF8CE51338}" type="datetimeFigureOut">
              <a:rPr lang="en-IN" smtClean="0"/>
              <a:t>28-03-2024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E2F93-EA55-45B9-9174-6B4B45A2C454}" type="slidenum">
              <a:rPr lang="en-IN" smtClean="0"/>
              <a:t>‹#›</a:t>
            </a:fld>
            <a:endParaRPr lang="en-IN"/>
          </a:p>
        </p:txBody>
      </p:sp>
    </p:spTree>
    <p:extLst>
      <p:ext uri="{BB962C8B-B14F-4D97-AF65-F5344CB8AC3E}">
        <p14:creationId xmlns:p14="http://schemas.microsoft.com/office/powerpoint/2010/main" val="214355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Plug in intro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4DF2A-F668-435A-AE8E-EE0D88A582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6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4</a:t>
            </a:fld>
            <a:endParaRPr lang="en-IN"/>
          </a:p>
        </p:txBody>
      </p:sp>
    </p:spTree>
    <p:extLst>
      <p:ext uri="{BB962C8B-B14F-4D97-AF65-F5344CB8AC3E}">
        <p14:creationId xmlns:p14="http://schemas.microsoft.com/office/powerpoint/2010/main" val="355727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8</a:t>
            </a:fld>
            <a:endParaRPr lang="en-IN"/>
          </a:p>
        </p:txBody>
      </p:sp>
    </p:spTree>
    <p:extLst>
      <p:ext uri="{BB962C8B-B14F-4D97-AF65-F5344CB8AC3E}">
        <p14:creationId xmlns:p14="http://schemas.microsoft.com/office/powerpoint/2010/main" val="126082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C375C6-F1D8-4A21-B1F7-137F7DD8D90D}" type="slidenum">
              <a:rPr lang="en-US" smtClean="0"/>
              <a:t>9</a:t>
            </a:fld>
            <a:endParaRPr lang="en-US"/>
          </a:p>
        </p:txBody>
      </p:sp>
    </p:spTree>
    <p:extLst>
      <p:ext uri="{BB962C8B-B14F-4D97-AF65-F5344CB8AC3E}">
        <p14:creationId xmlns:p14="http://schemas.microsoft.com/office/powerpoint/2010/main" val="121894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C375C6-F1D8-4A21-B1F7-137F7DD8D90D}" type="slidenum">
              <a:rPr lang="en-US" smtClean="0"/>
              <a:t>10</a:t>
            </a:fld>
            <a:endParaRPr lang="en-US"/>
          </a:p>
        </p:txBody>
      </p:sp>
    </p:spTree>
    <p:extLst>
      <p:ext uri="{BB962C8B-B14F-4D97-AF65-F5344CB8AC3E}">
        <p14:creationId xmlns:p14="http://schemas.microsoft.com/office/powerpoint/2010/main" val="361514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3E2F93-EA55-45B9-9174-6B4B45A2C454}" type="slidenum">
              <a:rPr lang="en-IN" smtClean="0"/>
              <a:t>21</a:t>
            </a:fld>
            <a:endParaRPr lang="en-IN"/>
          </a:p>
        </p:txBody>
      </p:sp>
    </p:spTree>
    <p:extLst>
      <p:ext uri="{BB962C8B-B14F-4D97-AF65-F5344CB8AC3E}">
        <p14:creationId xmlns:p14="http://schemas.microsoft.com/office/powerpoint/2010/main" val="179667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4060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7345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792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877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6878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2246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089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060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9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17630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DDB3-5461-4663-9C34-2FD3AF17D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24741-DCAD-4C5A-B7E4-3371C254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C60F-181D-4B15-9F91-D4FFB19A9B37}"/>
              </a:ext>
            </a:extLst>
          </p:cNvPr>
          <p:cNvSpPr>
            <a:spLocks noGrp="1"/>
          </p:cNvSpPr>
          <p:nvPr>
            <p:ph type="dt" sz="half" idx="10"/>
          </p:nvPr>
        </p:nvSpPr>
        <p:spPr/>
        <p:txBody>
          <a:bodyPr/>
          <a:lstStyle/>
          <a:p>
            <a:fld id="{5FAF70CC-A3F2-460D-9BFA-F269CFECF1EC}" type="datetimeFigureOut">
              <a:rPr lang="en-US" smtClean="0"/>
              <a:t>3/28/2024</a:t>
            </a:fld>
            <a:endParaRPr lang="en-US"/>
          </a:p>
        </p:txBody>
      </p:sp>
      <p:sp>
        <p:nvSpPr>
          <p:cNvPr id="5" name="Footer Placeholder 4">
            <a:extLst>
              <a:ext uri="{FF2B5EF4-FFF2-40B4-BE49-F238E27FC236}">
                <a16:creationId xmlns:a16="http://schemas.microsoft.com/office/drawing/2014/main" id="{EF5BE84F-4EFF-41AC-A08A-B9C4C91F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9134D-5BDE-49AB-8485-8F13E8BAEDBC}"/>
              </a:ext>
            </a:extLst>
          </p:cNvPr>
          <p:cNvSpPr>
            <a:spLocks noGrp="1"/>
          </p:cNvSpPr>
          <p:nvPr>
            <p:ph type="sldNum" sz="quarter" idx="12"/>
          </p:nvPr>
        </p:nvSpPr>
        <p:spPr/>
        <p:txBody>
          <a:bodyPr/>
          <a:lstStyle/>
          <a:p>
            <a:fld id="{F0583747-C320-460C-A38A-D839821620CD}" type="slidenum">
              <a:rPr lang="en-US" smtClean="0"/>
              <a:t>‹#›</a:t>
            </a:fld>
            <a:endParaRPr lang="en-US"/>
          </a:p>
        </p:txBody>
      </p:sp>
    </p:spTree>
    <p:extLst>
      <p:ext uri="{BB962C8B-B14F-4D97-AF65-F5344CB8AC3E}">
        <p14:creationId xmlns:p14="http://schemas.microsoft.com/office/powerpoint/2010/main" val="29022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44259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2103461"/>
          </a:xfrm>
        </p:spPr>
        <p:txBody>
          <a:bodyPr wrap="square">
            <a:spAutoFit/>
          </a:bodyPr>
          <a:lstStyle>
            <a:lvl1pPr>
              <a:spcBef>
                <a:spcPts val="0"/>
              </a:spcBef>
              <a:spcAft>
                <a:spcPts val="0"/>
              </a:spcAft>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816" y="6261129"/>
            <a:ext cx="1361581" cy="431745"/>
          </a:xfrm>
          <a:prstGeom prst="rect">
            <a:avLst/>
          </a:prstGeom>
        </p:spPr>
      </p:pic>
    </p:spTree>
    <p:extLst>
      <p:ext uri="{BB962C8B-B14F-4D97-AF65-F5344CB8AC3E}">
        <p14:creationId xmlns:p14="http://schemas.microsoft.com/office/powerpoint/2010/main" val="778506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17476"/>
            <a:ext cx="10786689" cy="559646"/>
          </a:xfrm>
        </p:spPr>
        <p:txBody>
          <a:bodyPr anchor="b">
            <a:noAutofit/>
          </a:bodyPr>
          <a:lstStyle>
            <a:lvl1pPr marL="0" indent="0">
              <a:buNone/>
              <a:defRPr sz="3199"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063" indent="0">
              <a:buNone/>
              <a:defRPr>
                <a:gradFill>
                  <a:gsLst>
                    <a:gs pos="0">
                      <a:srgbClr val="3DB44A"/>
                    </a:gs>
                    <a:gs pos="33000">
                      <a:srgbClr val="3DB44A"/>
                    </a:gs>
                    <a:gs pos="100000">
                      <a:srgbClr val="29B9CD"/>
                    </a:gs>
                  </a:gsLst>
                  <a:lin ang="2700000" scaled="1"/>
                </a:gradFill>
              </a:defRPr>
            </a:lvl2pPr>
            <a:lvl3pPr marL="914126" indent="0">
              <a:buNone/>
              <a:defRPr>
                <a:gradFill>
                  <a:gsLst>
                    <a:gs pos="0">
                      <a:srgbClr val="3DB44A"/>
                    </a:gs>
                    <a:gs pos="33000">
                      <a:srgbClr val="3DB44A"/>
                    </a:gs>
                    <a:gs pos="100000">
                      <a:srgbClr val="29B9CD"/>
                    </a:gs>
                  </a:gsLst>
                  <a:lin ang="2700000" scaled="1"/>
                </a:gradFill>
              </a:defRPr>
            </a:lvl3pPr>
            <a:lvl4pPr marL="1371189" indent="0">
              <a:buNone/>
              <a:defRPr>
                <a:gradFill>
                  <a:gsLst>
                    <a:gs pos="0">
                      <a:srgbClr val="3DB44A"/>
                    </a:gs>
                    <a:gs pos="33000">
                      <a:srgbClr val="3DB44A"/>
                    </a:gs>
                    <a:gs pos="100000">
                      <a:srgbClr val="29B9CD"/>
                    </a:gs>
                  </a:gsLst>
                  <a:lin ang="2700000" scaled="1"/>
                </a:gradFill>
              </a:defRPr>
            </a:lvl4pPr>
            <a:lvl5pPr marL="1828251"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07100"/>
            <a:ext cx="12192000" cy="850900"/>
          </a:xfrm>
          <a:prstGeom prst="rect">
            <a:avLst/>
          </a:prstGeom>
        </p:spPr>
      </p:pic>
      <p:sp>
        <p:nvSpPr>
          <p:cNvPr id="69" name="Slide Number Placeholder 3"/>
          <p:cNvSpPr>
            <a:spLocks noGrp="1"/>
          </p:cNvSpPr>
          <p:nvPr>
            <p:ph type="sldNum" sz="quarter" idx="12"/>
          </p:nvPr>
        </p:nvSpPr>
        <p:spPr>
          <a:xfrm>
            <a:off x="8686800" y="6340289"/>
            <a:ext cx="685800" cy="241885"/>
          </a:xfrm>
        </p:spPr>
        <p:txBody>
          <a:bodyPr/>
          <a:lstStyle>
            <a:lvl1pPr>
              <a:defRPr sz="1050"/>
            </a:lvl1pPr>
          </a:lstStyle>
          <a:p>
            <a:pPr defTabSz="914126">
              <a:defRPr/>
            </a:pPr>
            <a:fld id="{91234468-17E5-488E-96BD-71EF566B2A7D}" type="slidenum">
              <a:rPr lang="en-US" smtClean="0">
                <a:solidFill>
                  <a:srgbClr val="3B3B3B">
                    <a:tint val="75000"/>
                  </a:srgbClr>
                </a:solidFill>
              </a:rPr>
              <a:pPr defTabSz="914126">
                <a:defRPr/>
              </a:pPr>
              <a:t>‹#›</a:t>
            </a:fld>
            <a:endParaRPr lang="en-US">
              <a:solidFill>
                <a:srgbClr val="3B3B3B">
                  <a:tint val="75000"/>
                </a:srgbClr>
              </a:solidFill>
            </a:endParaRPr>
          </a:p>
        </p:txBody>
      </p:sp>
      <p:sp>
        <p:nvSpPr>
          <p:cNvPr id="70" name="TextBox 69"/>
          <p:cNvSpPr txBox="1"/>
          <p:nvPr/>
        </p:nvSpPr>
        <p:spPr>
          <a:xfrm>
            <a:off x="9067800" y="6352401"/>
            <a:ext cx="2819400" cy="215444"/>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CONFIDENTIAL – WWW.HAPPIESTMINDS.COM</a:t>
            </a:r>
            <a:endParaRPr kumimoji="0" lang="en-US"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Text Placeholder 71"/>
          <p:cNvSpPr>
            <a:spLocks noGrp="1"/>
          </p:cNvSpPr>
          <p:nvPr>
            <p:ph type="body" sz="quarter" idx="17" hasCustomPrompt="1"/>
          </p:nvPr>
        </p:nvSpPr>
        <p:spPr>
          <a:xfrm>
            <a:off x="381000" y="609600"/>
            <a:ext cx="10786689" cy="299036"/>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grpSp>
        <p:nvGrpSpPr>
          <p:cNvPr id="72" name="Group 71"/>
          <p:cNvGrpSpPr/>
          <p:nvPr/>
        </p:nvGrpSpPr>
        <p:grpSpPr>
          <a:xfrm rot="10800000">
            <a:off x="11277600" y="251412"/>
            <a:ext cx="931162" cy="657225"/>
            <a:chOff x="1755775" y="-292100"/>
            <a:chExt cx="10544183" cy="7442200"/>
          </a:xfrm>
        </p:grpSpPr>
        <p:sp>
          <p:nvSpPr>
            <p:cNvPr id="74" name="Rectangle 5"/>
            <p:cNvSpPr>
              <a:spLocks noChangeArrowheads="1"/>
            </p:cNvSpPr>
            <p:nvPr/>
          </p:nvSpPr>
          <p:spPr bwMode="auto">
            <a:xfrm>
              <a:off x="4856163" y="-292100"/>
              <a:ext cx="928688" cy="930275"/>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5" name="Rectangle 6"/>
            <p:cNvSpPr>
              <a:spLocks noChangeArrowheads="1"/>
            </p:cNvSpPr>
            <p:nvPr/>
          </p:nvSpPr>
          <p:spPr bwMode="auto">
            <a:xfrm>
              <a:off x="3925888" y="-292100"/>
              <a:ext cx="930275" cy="930275"/>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6" name="Rectangle 7"/>
            <p:cNvSpPr>
              <a:spLocks noChangeArrowheads="1"/>
            </p:cNvSpPr>
            <p:nvPr/>
          </p:nvSpPr>
          <p:spPr bwMode="auto">
            <a:xfrm>
              <a:off x="4856163" y="638175"/>
              <a:ext cx="928688" cy="931863"/>
            </a:xfrm>
            <a:prstGeom prst="rect">
              <a:avLst/>
            </a:prstGeom>
            <a:solidFill>
              <a:srgbClr val="8DC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7" name="Rectangle 8"/>
            <p:cNvSpPr>
              <a:spLocks noChangeArrowheads="1"/>
            </p:cNvSpPr>
            <p:nvPr/>
          </p:nvSpPr>
          <p:spPr bwMode="auto">
            <a:xfrm>
              <a:off x="4856163" y="1570038"/>
              <a:ext cx="928688" cy="927100"/>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8" name="Rectangle 9"/>
            <p:cNvSpPr>
              <a:spLocks noChangeArrowheads="1"/>
            </p:cNvSpPr>
            <p:nvPr/>
          </p:nvSpPr>
          <p:spPr bwMode="auto">
            <a:xfrm>
              <a:off x="4856163" y="1570038"/>
              <a:ext cx="9286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9" name="Freeform 10"/>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0" name="Freeform 11"/>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1" name="Rectangle 12"/>
            <p:cNvSpPr>
              <a:spLocks noChangeArrowheads="1"/>
            </p:cNvSpPr>
            <p:nvPr/>
          </p:nvSpPr>
          <p:spPr bwMode="auto">
            <a:xfrm>
              <a:off x="4856163" y="3429000"/>
              <a:ext cx="928688" cy="931863"/>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2" name="Rectangle 13"/>
            <p:cNvSpPr>
              <a:spLocks noChangeArrowheads="1"/>
            </p:cNvSpPr>
            <p:nvPr/>
          </p:nvSpPr>
          <p:spPr bwMode="auto">
            <a:xfrm>
              <a:off x="4856163" y="4360863"/>
              <a:ext cx="928688" cy="927100"/>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3" name="Rectangle 14"/>
            <p:cNvSpPr>
              <a:spLocks noChangeArrowheads="1"/>
            </p:cNvSpPr>
            <p:nvPr/>
          </p:nvSpPr>
          <p:spPr bwMode="auto">
            <a:xfrm>
              <a:off x="4856163" y="5287963"/>
              <a:ext cx="928688" cy="931863"/>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4" name="Rectangle 15"/>
            <p:cNvSpPr>
              <a:spLocks noChangeArrowheads="1"/>
            </p:cNvSpPr>
            <p:nvPr/>
          </p:nvSpPr>
          <p:spPr bwMode="auto">
            <a:xfrm>
              <a:off x="3925888" y="1570038"/>
              <a:ext cx="930275" cy="927100"/>
            </a:xfrm>
            <a:prstGeom prst="rect">
              <a:avLst/>
            </a:prstGeom>
            <a:solidFill>
              <a:srgbClr val="6BC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5" name="Rectangle 16"/>
            <p:cNvSpPr>
              <a:spLocks noChangeArrowheads="1"/>
            </p:cNvSpPr>
            <p:nvPr/>
          </p:nvSpPr>
          <p:spPr bwMode="auto">
            <a:xfrm>
              <a:off x="3925888" y="2497138"/>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6" name="Rectangle 17"/>
            <p:cNvSpPr>
              <a:spLocks noChangeArrowheads="1"/>
            </p:cNvSpPr>
            <p:nvPr/>
          </p:nvSpPr>
          <p:spPr bwMode="auto">
            <a:xfrm>
              <a:off x="3925888" y="4360863"/>
              <a:ext cx="930275" cy="927100"/>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7" name="Rectangle 18"/>
            <p:cNvSpPr>
              <a:spLocks noChangeArrowheads="1"/>
            </p:cNvSpPr>
            <p:nvPr/>
          </p:nvSpPr>
          <p:spPr bwMode="auto">
            <a:xfrm>
              <a:off x="3925888" y="5287963"/>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8" name="Rectangle 19"/>
            <p:cNvSpPr>
              <a:spLocks noChangeArrowheads="1"/>
            </p:cNvSpPr>
            <p:nvPr/>
          </p:nvSpPr>
          <p:spPr bwMode="auto">
            <a:xfrm>
              <a:off x="1755775" y="1570038"/>
              <a:ext cx="930275" cy="927100"/>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9" name="Rectangle 20"/>
            <p:cNvSpPr>
              <a:spLocks noChangeArrowheads="1"/>
            </p:cNvSpPr>
            <p:nvPr/>
          </p:nvSpPr>
          <p:spPr bwMode="auto">
            <a:xfrm>
              <a:off x="1755775" y="5287963"/>
              <a:ext cx="930275" cy="931863"/>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0" name="Rectangle 21"/>
            <p:cNvSpPr>
              <a:spLocks noChangeArrowheads="1"/>
            </p:cNvSpPr>
            <p:nvPr/>
          </p:nvSpPr>
          <p:spPr bwMode="auto">
            <a:xfrm>
              <a:off x="4856163" y="6219825"/>
              <a:ext cx="928688"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1" name="Rectangle 22"/>
            <p:cNvSpPr>
              <a:spLocks noChangeArrowheads="1"/>
            </p:cNvSpPr>
            <p:nvPr/>
          </p:nvSpPr>
          <p:spPr bwMode="auto">
            <a:xfrm>
              <a:off x="6715125" y="1570038"/>
              <a:ext cx="931863"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2" name="Rectangle 23"/>
            <p:cNvSpPr>
              <a:spLocks noChangeArrowheads="1"/>
            </p:cNvSpPr>
            <p:nvPr/>
          </p:nvSpPr>
          <p:spPr bwMode="auto">
            <a:xfrm>
              <a:off x="6715125"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3" name="Rectangle 24"/>
            <p:cNvSpPr>
              <a:spLocks noChangeArrowheads="1"/>
            </p:cNvSpPr>
            <p:nvPr/>
          </p:nvSpPr>
          <p:spPr bwMode="auto">
            <a:xfrm>
              <a:off x="6715125"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4" name="Rectangle 25"/>
            <p:cNvSpPr>
              <a:spLocks noChangeArrowheads="1"/>
            </p:cNvSpPr>
            <p:nvPr/>
          </p:nvSpPr>
          <p:spPr bwMode="auto">
            <a:xfrm>
              <a:off x="6715125"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5" name="Rectangle 26"/>
            <p:cNvSpPr>
              <a:spLocks noChangeArrowheads="1"/>
            </p:cNvSpPr>
            <p:nvPr/>
          </p:nvSpPr>
          <p:spPr bwMode="auto">
            <a:xfrm>
              <a:off x="6715125" y="3429000"/>
              <a:ext cx="931863"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6" name="Rectangle 27"/>
            <p:cNvSpPr>
              <a:spLocks noChangeArrowheads="1"/>
            </p:cNvSpPr>
            <p:nvPr/>
          </p:nvSpPr>
          <p:spPr bwMode="auto">
            <a:xfrm>
              <a:off x="6715125"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7" name="Freeform 28"/>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close/>
                </a:path>
              </a:pathLst>
            </a:custGeom>
            <a:solidFill>
              <a:srgbClr val="E2D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8" name="Freeform 29"/>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9" name="Rectangle 30"/>
            <p:cNvSpPr>
              <a:spLocks noChangeArrowheads="1"/>
            </p:cNvSpPr>
            <p:nvPr/>
          </p:nvSpPr>
          <p:spPr bwMode="auto">
            <a:xfrm>
              <a:off x="8578850" y="2497138"/>
              <a:ext cx="927100"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0" name="Rectangle 31"/>
            <p:cNvSpPr>
              <a:spLocks noChangeArrowheads="1"/>
            </p:cNvSpPr>
            <p:nvPr/>
          </p:nvSpPr>
          <p:spPr bwMode="auto">
            <a:xfrm>
              <a:off x="8578850" y="2497138"/>
              <a:ext cx="927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1" name="Rectangle 32"/>
            <p:cNvSpPr>
              <a:spLocks noChangeArrowheads="1"/>
            </p:cNvSpPr>
            <p:nvPr/>
          </p:nvSpPr>
          <p:spPr bwMode="auto">
            <a:xfrm>
              <a:off x="9505950" y="4360863"/>
              <a:ext cx="930275"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2" name="Rectangle 33"/>
            <p:cNvSpPr>
              <a:spLocks noChangeArrowheads="1"/>
            </p:cNvSpPr>
            <p:nvPr/>
          </p:nvSpPr>
          <p:spPr bwMode="auto">
            <a:xfrm>
              <a:off x="6715125" y="5287963"/>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3" name="Rectangle 34"/>
            <p:cNvSpPr>
              <a:spLocks noChangeArrowheads="1"/>
            </p:cNvSpPr>
            <p:nvPr/>
          </p:nvSpPr>
          <p:spPr bwMode="auto">
            <a:xfrm>
              <a:off x="6715125"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4" name="Rectangle 35"/>
            <p:cNvSpPr>
              <a:spLocks noChangeArrowheads="1"/>
            </p:cNvSpPr>
            <p:nvPr/>
          </p:nvSpPr>
          <p:spPr bwMode="auto">
            <a:xfrm>
              <a:off x="7646988" y="1570038"/>
              <a:ext cx="931863"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5" name="Rectangle 36"/>
            <p:cNvSpPr>
              <a:spLocks noChangeArrowheads="1"/>
            </p:cNvSpPr>
            <p:nvPr/>
          </p:nvSpPr>
          <p:spPr bwMode="auto">
            <a:xfrm>
              <a:off x="7646988"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6" name="Rectangle 37"/>
            <p:cNvSpPr>
              <a:spLocks noChangeArrowheads="1"/>
            </p:cNvSpPr>
            <p:nvPr/>
          </p:nvSpPr>
          <p:spPr bwMode="auto">
            <a:xfrm>
              <a:off x="7646988"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7" name="Rectangle 38"/>
            <p:cNvSpPr>
              <a:spLocks noChangeArrowheads="1"/>
            </p:cNvSpPr>
            <p:nvPr/>
          </p:nvSpPr>
          <p:spPr bwMode="auto">
            <a:xfrm>
              <a:off x="7646988"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8" name="Rectangle 39"/>
            <p:cNvSpPr>
              <a:spLocks noChangeArrowheads="1"/>
            </p:cNvSpPr>
            <p:nvPr/>
          </p:nvSpPr>
          <p:spPr bwMode="auto">
            <a:xfrm>
              <a:off x="7646988" y="3429000"/>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9" name="Rectangle 40"/>
            <p:cNvSpPr>
              <a:spLocks noChangeArrowheads="1"/>
            </p:cNvSpPr>
            <p:nvPr/>
          </p:nvSpPr>
          <p:spPr bwMode="auto">
            <a:xfrm>
              <a:off x="7646988"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0" name="Rectangle 41"/>
            <p:cNvSpPr>
              <a:spLocks noChangeArrowheads="1"/>
            </p:cNvSpPr>
            <p:nvPr/>
          </p:nvSpPr>
          <p:spPr bwMode="auto">
            <a:xfrm>
              <a:off x="7646988" y="5287963"/>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1" name="Rectangle 42"/>
            <p:cNvSpPr>
              <a:spLocks noChangeArrowheads="1"/>
            </p:cNvSpPr>
            <p:nvPr/>
          </p:nvSpPr>
          <p:spPr bwMode="auto">
            <a:xfrm>
              <a:off x="7646988"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2" name="Freeform 43"/>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3" name="Freeform 44"/>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4" name="Rectangle 45"/>
            <p:cNvSpPr>
              <a:spLocks noChangeArrowheads="1"/>
            </p:cNvSpPr>
            <p:nvPr/>
          </p:nvSpPr>
          <p:spPr bwMode="auto">
            <a:xfrm>
              <a:off x="5784850" y="1570038"/>
              <a:ext cx="930275" cy="927100"/>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5" name="Rectangle 46"/>
            <p:cNvSpPr>
              <a:spLocks noChangeArrowheads="1"/>
            </p:cNvSpPr>
            <p:nvPr/>
          </p:nvSpPr>
          <p:spPr bwMode="auto">
            <a:xfrm>
              <a:off x="5784850" y="3429000"/>
              <a:ext cx="930275"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6" name="Rectangle 47"/>
            <p:cNvSpPr>
              <a:spLocks noChangeArrowheads="1"/>
            </p:cNvSpPr>
            <p:nvPr/>
          </p:nvSpPr>
          <p:spPr bwMode="auto">
            <a:xfrm>
              <a:off x="5784850" y="3429000"/>
              <a:ext cx="930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7" name="Rectangle 48"/>
            <p:cNvSpPr>
              <a:spLocks noChangeArrowheads="1"/>
            </p:cNvSpPr>
            <p:nvPr/>
          </p:nvSpPr>
          <p:spPr bwMode="auto">
            <a:xfrm>
              <a:off x="5784850" y="4360863"/>
              <a:ext cx="930275"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8" name="Rectangle 49"/>
            <p:cNvSpPr>
              <a:spLocks noChangeArrowheads="1"/>
            </p:cNvSpPr>
            <p:nvPr/>
          </p:nvSpPr>
          <p:spPr bwMode="auto">
            <a:xfrm>
              <a:off x="5784850" y="4360863"/>
              <a:ext cx="9302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9" name="Rectangle 50"/>
            <p:cNvSpPr>
              <a:spLocks noChangeArrowheads="1"/>
            </p:cNvSpPr>
            <p:nvPr/>
          </p:nvSpPr>
          <p:spPr bwMode="auto">
            <a:xfrm>
              <a:off x="5784850" y="6219825"/>
              <a:ext cx="930275" cy="930275"/>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0" name="Rectangle 51"/>
            <p:cNvSpPr>
              <a:spLocks noChangeArrowheads="1"/>
            </p:cNvSpPr>
            <p:nvPr/>
          </p:nvSpPr>
          <p:spPr bwMode="auto">
            <a:xfrm>
              <a:off x="2994025" y="3429000"/>
              <a:ext cx="931863" cy="931863"/>
            </a:xfrm>
            <a:prstGeom prst="rect">
              <a:avLst/>
            </a:prstGeom>
            <a:solidFill>
              <a:srgbClr val="2398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1" name="Rectangle 52"/>
            <p:cNvSpPr>
              <a:spLocks noChangeArrowheads="1"/>
            </p:cNvSpPr>
            <p:nvPr/>
          </p:nvSpPr>
          <p:spPr bwMode="auto">
            <a:xfrm>
              <a:off x="2994025" y="6219825"/>
              <a:ext cx="931863"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2" name="Rectangle 30"/>
            <p:cNvSpPr>
              <a:spLocks noChangeArrowheads="1"/>
            </p:cNvSpPr>
            <p:nvPr/>
          </p:nvSpPr>
          <p:spPr bwMode="auto">
            <a:xfrm>
              <a:off x="10442576" y="2497142"/>
              <a:ext cx="927099" cy="931862"/>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3" name="Rectangle 35"/>
            <p:cNvSpPr>
              <a:spLocks noChangeArrowheads="1"/>
            </p:cNvSpPr>
            <p:nvPr/>
          </p:nvSpPr>
          <p:spPr bwMode="auto">
            <a:xfrm>
              <a:off x="10441787" y="157003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4" name="Rectangle 35"/>
            <p:cNvSpPr>
              <a:spLocks noChangeArrowheads="1"/>
            </p:cNvSpPr>
            <p:nvPr/>
          </p:nvSpPr>
          <p:spPr bwMode="auto">
            <a:xfrm>
              <a:off x="11368096" y="3429004"/>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5" name="Rectangle 35"/>
            <p:cNvSpPr>
              <a:spLocks noChangeArrowheads="1"/>
            </p:cNvSpPr>
            <p:nvPr/>
          </p:nvSpPr>
          <p:spPr bwMode="auto">
            <a:xfrm>
              <a:off x="11368096" y="5290342"/>
              <a:ext cx="931862" cy="927098"/>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6" name="Rectangle 35"/>
            <p:cNvSpPr>
              <a:spLocks noChangeArrowheads="1"/>
            </p:cNvSpPr>
            <p:nvPr/>
          </p:nvSpPr>
          <p:spPr bwMode="auto">
            <a:xfrm>
              <a:off x="10442576" y="436086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grpSp>
      <p:sp>
        <p:nvSpPr>
          <p:cNvPr id="127" name="Rectangle 126"/>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29" name="Content Placeholder 84"/>
          <p:cNvSpPr>
            <a:spLocks noGrp="1"/>
          </p:cNvSpPr>
          <p:nvPr>
            <p:ph sz="quarter" idx="20"/>
          </p:nvPr>
        </p:nvSpPr>
        <p:spPr>
          <a:xfrm>
            <a:off x="381001" y="1219200"/>
            <a:ext cx="11429999" cy="5049166"/>
          </a:xfrm>
        </p:spPr>
        <p:txBody>
          <a:bodyPr>
            <a:normAutofit/>
          </a:bodyPr>
          <a:lstStyle>
            <a:lvl1pPr>
              <a:lnSpc>
                <a:spcPct val="150000"/>
              </a:lnSpc>
              <a:defRPr sz="2399"/>
            </a:lvl1pPr>
            <a:lvl2pPr>
              <a:lnSpc>
                <a:spcPct val="150000"/>
              </a:lnSpc>
              <a:defRPr sz="1999"/>
            </a:lvl2pPr>
            <a:lvl3pPr>
              <a:lnSpc>
                <a:spcPct val="150000"/>
              </a:lnSpc>
              <a:defRPr sz="1799"/>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146900"/>
      </p:ext>
    </p:extLst>
  </p:cSld>
  <p:clrMapOvr>
    <a:masterClrMapping/>
  </p:clrMapOvr>
  <p:extLst>
    <p:ext uri="{DCECCB84-F9BA-43D5-87BE-67443E8EF086}">
      <p15:sldGuideLst xmlns:p15="http://schemas.microsoft.com/office/powerpoint/2012/main">
        <p15:guide id="1" orient="horz" pos="48">
          <p15:clr>
            <a:srgbClr val="FBAE40"/>
          </p15:clr>
        </p15:guide>
        <p15:guide id="2" pos="240">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jpe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3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1842901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mailto:afshan.momin@happiestminds.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B4768D_EF18FAA8.xm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IN"/>
              <a:t>July 2020</a:t>
            </a:r>
          </a:p>
        </p:txBody>
      </p:sp>
      <p:pic>
        <p:nvPicPr>
          <p:cNvPr id="8" name="Picture 7">
            <a:extLst>
              <a:ext uri="{FF2B5EF4-FFF2-40B4-BE49-F238E27FC236}">
                <a16:creationId xmlns:a16="http://schemas.microsoft.com/office/drawing/2014/main" id="{0BD07A7C-2026-49F1-A0EE-82918BEC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192000" cy="6858000"/>
          </a:xfrm>
          <a:prstGeom prst="rect">
            <a:avLst/>
          </a:prstGeom>
        </p:spPr>
      </p:pic>
      <p:pic>
        <p:nvPicPr>
          <p:cNvPr id="9" name="Picture 8">
            <a:extLst>
              <a:ext uri="{FF2B5EF4-FFF2-40B4-BE49-F238E27FC236}">
                <a16:creationId xmlns:a16="http://schemas.microsoft.com/office/drawing/2014/main" id="{7DC80069-0BE4-4B48-8054-0F1DA2E33389}"/>
              </a:ext>
            </a:extLst>
          </p:cNvPr>
          <p:cNvPicPr>
            <a:picLocks noChangeAspect="1"/>
          </p:cNvPicPr>
          <p:nvPr/>
        </p:nvPicPr>
        <p:blipFill>
          <a:blip r:embed="rId4"/>
          <a:stretch>
            <a:fillRect/>
          </a:stretch>
        </p:blipFill>
        <p:spPr>
          <a:xfrm>
            <a:off x="9108810" y="285700"/>
            <a:ext cx="2762250" cy="1028700"/>
          </a:xfrm>
          <a:prstGeom prst="rect">
            <a:avLst/>
          </a:prstGeom>
        </p:spPr>
      </p:pic>
      <p:sp>
        <p:nvSpPr>
          <p:cNvPr id="10" name="Rectangle 9">
            <a:extLst>
              <a:ext uri="{FF2B5EF4-FFF2-40B4-BE49-F238E27FC236}">
                <a16:creationId xmlns:a16="http://schemas.microsoft.com/office/drawing/2014/main" id="{DB0D73DF-17E4-4346-8AA8-04E717A253A9}"/>
              </a:ext>
            </a:extLst>
          </p:cNvPr>
          <p:cNvSpPr/>
          <p:nvPr/>
        </p:nvSpPr>
        <p:spPr>
          <a:xfrm>
            <a:off x="4812" y="3393286"/>
            <a:ext cx="4360711" cy="3474720"/>
          </a:xfrm>
          <a:prstGeom prst="rect">
            <a:avLst/>
          </a:prstGeom>
          <a:gradFill>
            <a:gsLst>
              <a:gs pos="0">
                <a:srgbClr val="89C74A">
                  <a:alpha val="70000"/>
                </a:srgbClr>
              </a:gs>
              <a:gs pos="54000">
                <a:srgbClr val="3EB34A"/>
              </a:gs>
              <a:gs pos="100000">
                <a:srgbClr val="0896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
            <a:extLst>
              <a:ext uri="{FF2B5EF4-FFF2-40B4-BE49-F238E27FC236}">
                <a16:creationId xmlns:a16="http://schemas.microsoft.com/office/drawing/2014/main" id="{848AE98D-B5BA-4A64-96DB-382CD93701E7}"/>
              </a:ext>
            </a:extLst>
          </p:cNvPr>
          <p:cNvSpPr>
            <a:spLocks noGrp="1"/>
          </p:cNvSpPr>
          <p:nvPr>
            <p:ph type="body" sz="quarter" idx="15"/>
          </p:nvPr>
        </p:nvSpPr>
        <p:spPr>
          <a:xfrm>
            <a:off x="242523" y="3429000"/>
            <a:ext cx="3884906" cy="2944415"/>
          </a:xfrm>
        </p:spPr>
        <p:txBody>
          <a:bodyPr anchor="ctr"/>
          <a:lstStyle/>
          <a:p>
            <a:r>
              <a:rPr lang="en-IN" sz="2600">
                <a:solidFill>
                  <a:schemeClr val="bg1"/>
                </a:solidFill>
              </a:rPr>
              <a:t>PropertyGuru (PG) Proposal Technical Walkthrough</a:t>
            </a:r>
          </a:p>
        </p:txBody>
      </p:sp>
      <p:sp>
        <p:nvSpPr>
          <p:cNvPr id="2" name="TextBox 1">
            <a:extLst>
              <a:ext uri="{FF2B5EF4-FFF2-40B4-BE49-F238E27FC236}">
                <a16:creationId xmlns:a16="http://schemas.microsoft.com/office/drawing/2014/main" id="{123E2E51-6FD6-70A6-9A6A-8BA786C48707}"/>
              </a:ext>
            </a:extLst>
          </p:cNvPr>
          <p:cNvSpPr txBox="1"/>
          <p:nvPr/>
        </p:nvSpPr>
        <p:spPr>
          <a:xfrm>
            <a:off x="242523" y="6482874"/>
            <a:ext cx="1668034" cy="276999"/>
          </a:xfrm>
          <a:prstGeom prst="rect">
            <a:avLst/>
          </a:prstGeom>
          <a:noFill/>
        </p:spPr>
        <p:txBody>
          <a:bodyPr wrap="square">
            <a:spAutoFit/>
          </a:bodyPr>
          <a:lstStyle/>
          <a:p>
            <a:r>
              <a:rPr lang="en-IN" sz="1200">
                <a:solidFill>
                  <a:schemeClr val="bg1"/>
                </a:solidFill>
              </a:rPr>
              <a:t>26th July 2023</a:t>
            </a:r>
          </a:p>
        </p:txBody>
      </p:sp>
    </p:spTree>
    <p:extLst>
      <p:ext uri="{BB962C8B-B14F-4D97-AF65-F5344CB8AC3E}">
        <p14:creationId xmlns:p14="http://schemas.microsoft.com/office/powerpoint/2010/main" val="377181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200" y="220770"/>
            <a:ext cx="9789451" cy="584775"/>
          </a:xfrm>
          <a:prstGeom prst="rect">
            <a:avLst/>
          </a:prstGeom>
          <a:noFill/>
        </p:spPr>
        <p:txBody>
          <a:bodyPr wrap="square" lIns="91440" tIns="45720" rIns="91440" bIns="45720" rtlCol="0" anchor="t">
            <a:spAutoFit/>
          </a:bodyPr>
          <a:lstStyle/>
          <a:p>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DevOps Approach</a:t>
            </a:r>
            <a:r>
              <a:rPr lang="en-US" sz="3200">
                <a:solidFill>
                  <a:srgbClr val="FF0000"/>
                </a:solidFill>
                <a:latin typeface="+mj-lt"/>
                <a:cs typeface="Segoe UI Light" panose="020B0502040204020203" pitchFamily="34" charset="0"/>
              </a:rPr>
              <a:t> - Madhu</a:t>
            </a:r>
            <a:endParaRPr lang="en-US" sz="3200">
              <a:latin typeface="+mj-lt"/>
            </a:endParaRPr>
          </a:p>
        </p:txBody>
      </p:sp>
      <p:sp>
        <p:nvSpPr>
          <p:cNvPr id="54" name="Rectangle 53"/>
          <p:cNvSpPr/>
          <p:nvPr/>
        </p:nvSpPr>
        <p:spPr>
          <a:xfrm>
            <a:off x="-15766" y="6812314"/>
            <a:ext cx="12207766" cy="65908"/>
          </a:xfrm>
          <a:prstGeom prst="rect">
            <a:avLst/>
          </a:prstGeom>
          <a:solidFill>
            <a:srgbClr val="1EA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168">
            <a:extLst>
              <a:ext uri="{FF2B5EF4-FFF2-40B4-BE49-F238E27FC236}">
                <a16:creationId xmlns:a16="http://schemas.microsoft.com/office/drawing/2014/main" id="{077DFB81-F0E6-8616-F353-9B4678FC609E}"/>
              </a:ext>
            </a:extLst>
          </p:cNvPr>
          <p:cNvSpPr>
            <a:spLocks noGrp="1"/>
          </p:cNvSpPr>
          <p:nvPr>
            <p:ph type="sldNum" sz="quarter" idx="10"/>
          </p:nvPr>
        </p:nvSpPr>
        <p:spPr>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z="600" smtClean="0"/>
              <a:pPr/>
              <a:t>10</a:t>
            </a:fld>
            <a:endParaRPr lang="en-US" sz="600"/>
          </a:p>
        </p:txBody>
      </p:sp>
      <p:cxnSp>
        <p:nvCxnSpPr>
          <p:cNvPr id="6" name="Straight Arrow Connector 5">
            <a:extLst>
              <a:ext uri="{FF2B5EF4-FFF2-40B4-BE49-F238E27FC236}">
                <a16:creationId xmlns:a16="http://schemas.microsoft.com/office/drawing/2014/main" id="{ECC58726-F9C8-2D50-0FEC-3BA1C3716562}"/>
              </a:ext>
            </a:extLst>
          </p:cNvPr>
          <p:cNvCxnSpPr/>
          <p:nvPr/>
        </p:nvCxnSpPr>
        <p:spPr>
          <a:xfrm flipV="1">
            <a:off x="11161986" y="5580929"/>
            <a:ext cx="0" cy="33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DC0AC0C1-C114-BA95-7DB2-BA25F30E30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2913" y="662839"/>
            <a:ext cx="7919929" cy="5182628"/>
          </a:xfrm>
          <a:prstGeom prst="rect">
            <a:avLst/>
          </a:prstGeom>
        </p:spPr>
      </p:pic>
      <p:sp>
        <p:nvSpPr>
          <p:cNvPr id="5" name="TextBox 4">
            <a:extLst>
              <a:ext uri="{FF2B5EF4-FFF2-40B4-BE49-F238E27FC236}">
                <a16:creationId xmlns:a16="http://schemas.microsoft.com/office/drawing/2014/main" id="{44CE8789-E719-0B39-A17B-8A56E5D3C414}"/>
              </a:ext>
            </a:extLst>
          </p:cNvPr>
          <p:cNvSpPr txBox="1"/>
          <p:nvPr/>
        </p:nvSpPr>
        <p:spPr>
          <a:xfrm>
            <a:off x="1407561" y="5918162"/>
            <a:ext cx="9904284" cy="276999"/>
          </a:xfrm>
          <a:prstGeom prst="rect">
            <a:avLst/>
          </a:prstGeom>
          <a:noFill/>
        </p:spPr>
        <p:txBody>
          <a:bodyPr wrap="square">
            <a:spAutoFit/>
          </a:bodyPr>
          <a:lstStyle/>
          <a:p>
            <a:r>
              <a:rPr lang="en-US" sz="1200" b="1" i="1" dirty="0">
                <a:solidFill>
                  <a:schemeClr val="tx1">
                    <a:lumMod val="90000"/>
                    <a:lumOff val="10000"/>
                  </a:schemeClr>
                </a:solidFill>
              </a:rPr>
              <a:t>The above architecture diagram depicts the high-level architecture of the solution. The application will be deployed in AWS Cloud. </a:t>
            </a:r>
          </a:p>
        </p:txBody>
      </p:sp>
    </p:spTree>
    <p:extLst>
      <p:ext uri="{BB962C8B-B14F-4D97-AF65-F5344CB8AC3E}">
        <p14:creationId xmlns:p14="http://schemas.microsoft.com/office/powerpoint/2010/main" val="182241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D9CD01-E218-3D12-46E3-99A1BC2BA213}"/>
              </a:ext>
            </a:extLst>
          </p:cNvPr>
          <p:cNvSpPr>
            <a:spLocks noGrp="1"/>
          </p:cNvSpPr>
          <p:nvPr>
            <p:ph type="title"/>
          </p:nvPr>
        </p:nvSpPr>
        <p:spPr/>
        <p:txBody>
          <a:bodyPr/>
          <a:lstStyle/>
          <a:p>
            <a:r>
              <a:rPr lang="en-US" dirty="0"/>
              <a:t>High level Approach</a:t>
            </a:r>
          </a:p>
        </p:txBody>
      </p:sp>
      <p:sp>
        <p:nvSpPr>
          <p:cNvPr id="7" name="Slide Number Placeholder 6">
            <a:extLst>
              <a:ext uri="{FF2B5EF4-FFF2-40B4-BE49-F238E27FC236}">
                <a16:creationId xmlns:a16="http://schemas.microsoft.com/office/drawing/2014/main" id="{3572E642-7F7C-925E-4398-7FC6CD224561}"/>
              </a:ext>
            </a:extLst>
          </p:cNvPr>
          <p:cNvSpPr>
            <a:spLocks noGrp="1"/>
          </p:cNvSpPr>
          <p:nvPr>
            <p:ph type="sldNum" sz="quarter" idx="10"/>
          </p:nvPr>
        </p:nvSpPr>
        <p:spPr/>
        <p:txBody>
          <a:bodyPr/>
          <a:lstStyle/>
          <a:p>
            <a:fld id="{2ADF02F0-7A45-4BFB-A264-947079AA91A4}" type="slidenum">
              <a:rPr lang="en-US" smtClean="0"/>
              <a:pPr/>
              <a:t>11</a:t>
            </a:fld>
            <a:endParaRPr lang="en-US"/>
          </a:p>
        </p:txBody>
      </p:sp>
      <p:sp>
        <p:nvSpPr>
          <p:cNvPr id="9" name="TextBox 8">
            <a:extLst>
              <a:ext uri="{FF2B5EF4-FFF2-40B4-BE49-F238E27FC236}">
                <a16:creationId xmlns:a16="http://schemas.microsoft.com/office/drawing/2014/main" id="{158A5520-0642-FE8E-E502-36A14B0A0B97}"/>
              </a:ext>
            </a:extLst>
          </p:cNvPr>
          <p:cNvSpPr txBox="1"/>
          <p:nvPr/>
        </p:nvSpPr>
        <p:spPr>
          <a:xfrm>
            <a:off x="470043" y="1214960"/>
            <a:ext cx="10060968" cy="3918701"/>
          </a:xfrm>
          <a:prstGeom prst="rect">
            <a:avLst/>
          </a:prstGeom>
          <a:noFill/>
        </p:spPr>
        <p:txBody>
          <a:bodyPr wrap="square">
            <a:spAutoFit/>
          </a:bodyPr>
          <a:lstStyle/>
          <a:p>
            <a:pPr rtl="0"/>
            <a:r>
              <a:rPr lang="en-US" dirty="0">
                <a:effectLst/>
              </a:rPr>
              <a:t>The implementation plan will include the following steps:</a:t>
            </a:r>
          </a:p>
          <a:p>
            <a:pPr rtl="0"/>
            <a:endParaRPr lang="en-US" dirty="0">
              <a:effectLst/>
            </a:endParaRPr>
          </a:p>
          <a:p>
            <a:pPr marL="285750" indent="-285750" rtl="0">
              <a:lnSpc>
                <a:spcPct val="150000"/>
              </a:lnSpc>
              <a:buFont typeface="Arial" panose="020B0604020202020204" pitchFamily="34" charset="0"/>
              <a:buChar char="•"/>
            </a:pPr>
            <a:r>
              <a:rPr lang="en-US" dirty="0"/>
              <a:t>Setting up the AWS environment (VPC, subnets, security groups)</a:t>
            </a:r>
          </a:p>
          <a:p>
            <a:pPr marL="285750" indent="-285750" rtl="0">
              <a:lnSpc>
                <a:spcPct val="150000"/>
              </a:lnSpc>
              <a:buFont typeface="Arial" panose="020B0604020202020204" pitchFamily="34" charset="0"/>
              <a:buChar char="•"/>
            </a:pPr>
            <a:r>
              <a:rPr lang="en-US" dirty="0"/>
              <a:t>Defining Terraform scripts for provisioning infrastructure components.</a:t>
            </a:r>
          </a:p>
          <a:p>
            <a:pPr marL="285750" indent="-285750" rtl="0">
              <a:lnSpc>
                <a:spcPct val="150000"/>
              </a:lnSpc>
              <a:buFont typeface="Arial" panose="020B0604020202020204" pitchFamily="34" charset="0"/>
              <a:buChar char="•"/>
            </a:pPr>
            <a:r>
              <a:rPr lang="en-US" dirty="0"/>
              <a:t>Configuring EKS cluster with auto-scaling and worker nodes</a:t>
            </a:r>
          </a:p>
          <a:p>
            <a:pPr marL="285750" indent="-285750" rtl="0">
              <a:lnSpc>
                <a:spcPct val="150000"/>
              </a:lnSpc>
              <a:buFont typeface="Arial" panose="020B0604020202020204" pitchFamily="34" charset="0"/>
              <a:buChar char="•"/>
            </a:pPr>
            <a:r>
              <a:rPr lang="en-US" dirty="0"/>
              <a:t>Creating the RDS instance and connecting it to the EKS cluster</a:t>
            </a:r>
          </a:p>
          <a:p>
            <a:pPr marL="285750" indent="-285750" rtl="0">
              <a:lnSpc>
                <a:spcPct val="150000"/>
              </a:lnSpc>
              <a:buFont typeface="Arial" panose="020B0604020202020204" pitchFamily="34" charset="0"/>
              <a:buChar char="•"/>
            </a:pPr>
            <a:r>
              <a:rPr lang="en-US" dirty="0"/>
              <a:t>Developing React JS-based UI and deploying it to S3.</a:t>
            </a:r>
          </a:p>
          <a:p>
            <a:pPr marL="285750" indent="-285750" rtl="0">
              <a:lnSpc>
                <a:spcPct val="150000"/>
              </a:lnSpc>
              <a:buFont typeface="Arial" panose="020B0604020202020204" pitchFamily="34" charset="0"/>
              <a:buChar char="•"/>
            </a:pPr>
            <a:r>
              <a:rPr lang="en-US" dirty="0"/>
              <a:t>Configuring API Gateway to manage API endpoints.</a:t>
            </a:r>
          </a:p>
          <a:p>
            <a:pPr marL="285750" indent="-285750" rtl="0">
              <a:lnSpc>
                <a:spcPct val="150000"/>
              </a:lnSpc>
              <a:buFont typeface="Arial" panose="020B0604020202020204" pitchFamily="34" charset="0"/>
              <a:buChar char="•"/>
            </a:pPr>
            <a:r>
              <a:rPr lang="en-US" dirty="0"/>
              <a:t>Setting up Jenkins pipelines for CI/CD</a:t>
            </a:r>
          </a:p>
          <a:p>
            <a:pPr marL="285750" indent="-285750" rtl="0">
              <a:lnSpc>
                <a:spcPct val="150000"/>
              </a:lnSpc>
              <a:buFont typeface="Arial" panose="020B0604020202020204" pitchFamily="34" charset="0"/>
              <a:buChar char="•"/>
            </a:pPr>
            <a:r>
              <a:rPr lang="en-US" dirty="0"/>
              <a:t>Implementing monitoring, logging, alerting, and disaster recovery mechanisms</a:t>
            </a:r>
          </a:p>
        </p:txBody>
      </p:sp>
    </p:spTree>
    <p:extLst>
      <p:ext uri="{BB962C8B-B14F-4D97-AF65-F5344CB8AC3E}">
        <p14:creationId xmlns:p14="http://schemas.microsoft.com/office/powerpoint/2010/main" val="38890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F03214-9999-B66A-F908-7EF32AF40264}"/>
              </a:ext>
            </a:extLst>
          </p:cNvPr>
          <p:cNvSpPr>
            <a:spLocks noGrp="1"/>
          </p:cNvSpPr>
          <p:nvPr>
            <p:ph type="body" sz="quarter" idx="15"/>
          </p:nvPr>
        </p:nvSpPr>
        <p:spPr>
          <a:xfrm>
            <a:off x="432371" y="302231"/>
            <a:ext cx="9753599" cy="933450"/>
          </a:xfrm>
        </p:spPr>
        <p:txBody>
          <a:bodyPr/>
          <a:lstStyle/>
          <a:p>
            <a:r>
              <a:rPr lang="en-US" dirty="0"/>
              <a:t>High level Approach</a:t>
            </a:r>
          </a:p>
          <a:p>
            <a:endParaRPr lang="en-US" dirty="0"/>
          </a:p>
        </p:txBody>
      </p:sp>
      <p:sp>
        <p:nvSpPr>
          <p:cNvPr id="3" name="Slide Number Placeholder 2">
            <a:extLst>
              <a:ext uri="{FF2B5EF4-FFF2-40B4-BE49-F238E27FC236}">
                <a16:creationId xmlns:a16="http://schemas.microsoft.com/office/drawing/2014/main" id="{4F601217-FB37-2C7F-B3EF-120E9897B506}"/>
              </a:ext>
            </a:extLst>
          </p:cNvPr>
          <p:cNvSpPr>
            <a:spLocks noGrp="1"/>
          </p:cNvSpPr>
          <p:nvPr>
            <p:ph type="sldNum" sz="quarter" idx="21"/>
          </p:nvPr>
        </p:nvSpPr>
        <p:spPr/>
        <p:txBody>
          <a:bodyPr/>
          <a:lstStyle/>
          <a:p>
            <a:fld id="{2ADF02F0-7A45-4BFB-A264-947079AA91A4}" type="slidenum">
              <a:rPr lang="en-US" smtClean="0"/>
              <a:t>12</a:t>
            </a:fld>
            <a:endParaRPr lang="en-US"/>
          </a:p>
        </p:txBody>
      </p:sp>
      <p:sp>
        <p:nvSpPr>
          <p:cNvPr id="9" name="TextBox 8">
            <a:extLst>
              <a:ext uri="{FF2B5EF4-FFF2-40B4-BE49-F238E27FC236}">
                <a16:creationId xmlns:a16="http://schemas.microsoft.com/office/drawing/2014/main" id="{62902A20-E3E4-DB04-D0DD-5A7BE5F2C1E0}"/>
              </a:ext>
            </a:extLst>
          </p:cNvPr>
          <p:cNvSpPr txBox="1"/>
          <p:nvPr/>
        </p:nvSpPr>
        <p:spPr>
          <a:xfrm>
            <a:off x="508571" y="1166842"/>
            <a:ext cx="11327258" cy="4524315"/>
          </a:xfrm>
          <a:prstGeom prst="rect">
            <a:avLst/>
          </a:prstGeom>
          <a:noFill/>
        </p:spPr>
        <p:txBody>
          <a:bodyPr wrap="square">
            <a:spAutoFit/>
          </a:bodyPr>
          <a:lstStyle/>
          <a:p>
            <a:r>
              <a:rPr lang="en-US" b="1" dirty="0">
                <a:solidFill>
                  <a:srgbClr val="000000"/>
                </a:solidFill>
                <a:cs typeface="Segoe UI"/>
              </a:rPr>
              <a:t>Infrastructure</a:t>
            </a:r>
            <a:r>
              <a:rPr lang="en-US" b="1" dirty="0"/>
              <a:t> as Code (</a:t>
            </a:r>
            <a:r>
              <a:rPr lang="en-US" b="1" dirty="0" err="1"/>
              <a:t>IaC</a:t>
            </a:r>
            <a:r>
              <a:rPr lang="en-US" b="1" dirty="0"/>
              <a:t>) Practice and Automation: </a:t>
            </a:r>
            <a:r>
              <a:rPr lang="en-US" dirty="0"/>
              <a:t>The infrastructure will be defined as code using Terraform, enabling consistent and repeatable provisioning of AWS resources. This approach ensures the entire infrastructure is version-controlled, allows for easy tracking of changes, and simplifies collaboration.</a:t>
            </a:r>
          </a:p>
          <a:p>
            <a:endParaRPr lang="en-US" dirty="0"/>
          </a:p>
          <a:p>
            <a:r>
              <a:rPr lang="en-US" b="1" dirty="0"/>
              <a:t>CI/CD Approach: </a:t>
            </a:r>
            <a:r>
              <a:rPr lang="en-US" dirty="0"/>
              <a:t>For continuous integration and continuous deployment (CI/CD), we will utilize the following tools and practices:</a:t>
            </a:r>
          </a:p>
          <a:p>
            <a:endParaRPr lang="en-US" dirty="0"/>
          </a:p>
          <a:p>
            <a:r>
              <a:rPr lang="en-US" b="1" dirty="0"/>
              <a:t>Code repository:</a:t>
            </a:r>
            <a:r>
              <a:rPr lang="en-US" dirty="0"/>
              <a:t> GitHub for version control and collaboration.</a:t>
            </a:r>
          </a:p>
          <a:p>
            <a:endParaRPr lang="en-US" dirty="0"/>
          </a:p>
          <a:p>
            <a:r>
              <a:rPr lang="en-US" b="1" dirty="0"/>
              <a:t>Build and dependency management: </a:t>
            </a:r>
            <a:r>
              <a:rPr lang="en-US" dirty="0"/>
              <a:t>Apache Maven or Gradle for building the Spring Boot microservices and React JS application.</a:t>
            </a:r>
          </a:p>
          <a:p>
            <a:endParaRPr lang="en-US" dirty="0"/>
          </a:p>
          <a:p>
            <a:r>
              <a:rPr lang="en-US" b="1" dirty="0"/>
              <a:t>Containerization:</a:t>
            </a:r>
            <a:r>
              <a:rPr lang="en-US" dirty="0"/>
              <a:t> Docker will be used to containerize the microservices.</a:t>
            </a:r>
          </a:p>
          <a:p>
            <a:endParaRPr lang="en-US" dirty="0"/>
          </a:p>
          <a:p>
            <a:r>
              <a:rPr lang="en-US" b="1" dirty="0"/>
              <a:t>Container Registry: </a:t>
            </a:r>
            <a:r>
              <a:rPr lang="en-US" dirty="0"/>
              <a:t>AWS Elastic Container Registry (ECR) will be used to store and manage Docker images.</a:t>
            </a:r>
          </a:p>
          <a:p>
            <a:endParaRPr lang="en-US" dirty="0"/>
          </a:p>
        </p:txBody>
      </p:sp>
    </p:spTree>
    <p:extLst>
      <p:ext uri="{BB962C8B-B14F-4D97-AF65-F5344CB8AC3E}">
        <p14:creationId xmlns:p14="http://schemas.microsoft.com/office/powerpoint/2010/main" val="39821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8BE4C9-E6C5-B64F-F003-71755DD826B1}"/>
              </a:ext>
            </a:extLst>
          </p:cNvPr>
          <p:cNvSpPr>
            <a:spLocks noGrp="1"/>
          </p:cNvSpPr>
          <p:nvPr>
            <p:ph type="body" sz="quarter" idx="15"/>
          </p:nvPr>
        </p:nvSpPr>
        <p:spPr>
          <a:xfrm>
            <a:off x="381000" y="333054"/>
            <a:ext cx="9753599" cy="933450"/>
          </a:xfrm>
        </p:spPr>
        <p:txBody>
          <a:bodyPr/>
          <a:lstStyle/>
          <a:p>
            <a:r>
              <a:rPr lang="en-US" dirty="0"/>
              <a:t>High level Approach</a:t>
            </a:r>
          </a:p>
          <a:p>
            <a:endParaRPr lang="en-US" dirty="0"/>
          </a:p>
        </p:txBody>
      </p:sp>
      <p:sp>
        <p:nvSpPr>
          <p:cNvPr id="3" name="Slide Number Placeholder 2">
            <a:extLst>
              <a:ext uri="{FF2B5EF4-FFF2-40B4-BE49-F238E27FC236}">
                <a16:creationId xmlns:a16="http://schemas.microsoft.com/office/drawing/2014/main" id="{A95EE373-F371-1343-8AE6-414675ACB066}"/>
              </a:ext>
            </a:extLst>
          </p:cNvPr>
          <p:cNvSpPr>
            <a:spLocks noGrp="1"/>
          </p:cNvSpPr>
          <p:nvPr>
            <p:ph type="sldNum" sz="quarter" idx="21"/>
          </p:nvPr>
        </p:nvSpPr>
        <p:spPr/>
        <p:txBody>
          <a:bodyPr/>
          <a:lstStyle/>
          <a:p>
            <a:fld id="{2ADF02F0-7A45-4BFB-A264-947079AA91A4}" type="slidenum">
              <a:rPr lang="en-US" smtClean="0"/>
              <a:t>13</a:t>
            </a:fld>
            <a:endParaRPr lang="en-US"/>
          </a:p>
        </p:txBody>
      </p:sp>
      <p:sp>
        <p:nvSpPr>
          <p:cNvPr id="5" name="TextBox 4">
            <a:extLst>
              <a:ext uri="{FF2B5EF4-FFF2-40B4-BE49-F238E27FC236}">
                <a16:creationId xmlns:a16="http://schemas.microsoft.com/office/drawing/2014/main" id="{7BB4A3B8-A149-80F3-89C8-85B06FBF5009}"/>
              </a:ext>
            </a:extLst>
          </p:cNvPr>
          <p:cNvSpPr txBox="1"/>
          <p:nvPr/>
        </p:nvSpPr>
        <p:spPr>
          <a:xfrm>
            <a:off x="380999" y="1376737"/>
            <a:ext cx="11424007" cy="5078313"/>
          </a:xfrm>
          <a:prstGeom prst="rect">
            <a:avLst/>
          </a:prstGeom>
          <a:noFill/>
        </p:spPr>
        <p:txBody>
          <a:bodyPr wrap="square">
            <a:spAutoFit/>
          </a:bodyPr>
          <a:lstStyle/>
          <a:p>
            <a:r>
              <a:rPr lang="en-US" b="1" dirty="0"/>
              <a:t>Continuous Integration and Deployment: </a:t>
            </a:r>
            <a:r>
              <a:rPr lang="en-US" dirty="0"/>
              <a:t>Jenkins will be used to establish a robust CI/CD pipeline. It will integrate with the version control system (e.g., Git) to trigger automated builds, perform code quality checks, execute tests, and deploy the applications to the EKS cluster. Jenkins pipelines will be defined using declarative syntax for easy maintenance and scalability.</a:t>
            </a:r>
          </a:p>
          <a:p>
            <a:endParaRPr lang="en-US" dirty="0"/>
          </a:p>
          <a:p>
            <a:r>
              <a:rPr lang="en-US" b="1" dirty="0"/>
              <a:t>Infrastructure Updates: </a:t>
            </a:r>
            <a:r>
              <a:rPr lang="en-US" dirty="0"/>
              <a:t>Infrastructure updates will be handled using Terraform, triggered by the Jenkins CI/CD pipeline.</a:t>
            </a:r>
          </a:p>
          <a:p>
            <a:endParaRPr lang="en-US" dirty="0"/>
          </a:p>
          <a:p>
            <a:r>
              <a:rPr lang="en-US" b="1" dirty="0"/>
              <a:t>Monitoring and Logging:</a:t>
            </a:r>
          </a:p>
          <a:p>
            <a:endParaRPr lang="en-US" dirty="0"/>
          </a:p>
          <a:p>
            <a:r>
              <a:rPr lang="en-US" dirty="0"/>
              <a:t>To monitor the deployed infrastructure and applications, we will implement the following:</a:t>
            </a:r>
          </a:p>
          <a:p>
            <a:endParaRPr lang="en-US" dirty="0"/>
          </a:p>
          <a:p>
            <a:r>
              <a:rPr lang="en-US" dirty="0"/>
              <a:t>Application Logging:  We can integrate Grafana Loki, a log aggregation and search system, with your EKS cluster. Grafana Loki helps you collect and store logs from various sources within your EKS cluster, including application logs, container logs, and system logs.</a:t>
            </a:r>
          </a:p>
          <a:p>
            <a:endParaRPr lang="en-US" dirty="0"/>
          </a:p>
          <a:p>
            <a:endParaRPr lang="en-US" dirty="0"/>
          </a:p>
          <a:p>
            <a:endParaRPr lang="en-US" dirty="0"/>
          </a:p>
        </p:txBody>
      </p:sp>
    </p:spTree>
    <p:extLst>
      <p:ext uri="{BB962C8B-B14F-4D97-AF65-F5344CB8AC3E}">
        <p14:creationId xmlns:p14="http://schemas.microsoft.com/office/powerpoint/2010/main" val="18954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EA2794-C032-9B95-67E8-FF75750A8439}"/>
              </a:ext>
            </a:extLst>
          </p:cNvPr>
          <p:cNvSpPr>
            <a:spLocks noGrp="1"/>
          </p:cNvSpPr>
          <p:nvPr>
            <p:ph type="body" sz="quarter" idx="15"/>
          </p:nvPr>
        </p:nvSpPr>
        <p:spPr>
          <a:xfrm>
            <a:off x="381000" y="384424"/>
            <a:ext cx="9753599" cy="933450"/>
          </a:xfrm>
        </p:spPr>
        <p:txBody>
          <a:bodyPr/>
          <a:lstStyle/>
          <a:p>
            <a:r>
              <a:rPr lang="en-US" dirty="0"/>
              <a:t>High level Approach</a:t>
            </a:r>
          </a:p>
          <a:p>
            <a:endParaRPr lang="en-US" dirty="0"/>
          </a:p>
        </p:txBody>
      </p:sp>
      <p:sp>
        <p:nvSpPr>
          <p:cNvPr id="3" name="Slide Number Placeholder 2">
            <a:extLst>
              <a:ext uri="{FF2B5EF4-FFF2-40B4-BE49-F238E27FC236}">
                <a16:creationId xmlns:a16="http://schemas.microsoft.com/office/drawing/2014/main" id="{74B43838-F63B-BDF8-1BC0-F38F8A9904FA}"/>
              </a:ext>
            </a:extLst>
          </p:cNvPr>
          <p:cNvSpPr>
            <a:spLocks noGrp="1"/>
          </p:cNvSpPr>
          <p:nvPr>
            <p:ph type="sldNum" sz="quarter" idx="21"/>
          </p:nvPr>
        </p:nvSpPr>
        <p:spPr/>
        <p:txBody>
          <a:bodyPr/>
          <a:lstStyle/>
          <a:p>
            <a:fld id="{2ADF02F0-7A45-4BFB-A264-947079AA91A4}" type="slidenum">
              <a:rPr lang="en-US" smtClean="0"/>
              <a:t>14</a:t>
            </a:fld>
            <a:endParaRPr lang="en-US"/>
          </a:p>
        </p:txBody>
      </p:sp>
      <p:sp>
        <p:nvSpPr>
          <p:cNvPr id="7" name="TextBox 6">
            <a:extLst>
              <a:ext uri="{FF2B5EF4-FFF2-40B4-BE49-F238E27FC236}">
                <a16:creationId xmlns:a16="http://schemas.microsoft.com/office/drawing/2014/main" id="{5B7A1A8C-18A7-8977-8C63-FBFBCDE1E9BA}"/>
              </a:ext>
            </a:extLst>
          </p:cNvPr>
          <p:cNvSpPr txBox="1"/>
          <p:nvPr/>
        </p:nvSpPr>
        <p:spPr>
          <a:xfrm>
            <a:off x="370726" y="1297326"/>
            <a:ext cx="11126056" cy="3416320"/>
          </a:xfrm>
          <a:prstGeom prst="rect">
            <a:avLst/>
          </a:prstGeom>
          <a:noFill/>
        </p:spPr>
        <p:txBody>
          <a:bodyPr wrap="square">
            <a:spAutoFit/>
          </a:bodyPr>
          <a:lstStyle/>
          <a:p>
            <a:r>
              <a:rPr lang="en-US" b="1" dirty="0"/>
              <a:t>Disaster Recovery:</a:t>
            </a:r>
          </a:p>
          <a:p>
            <a:endParaRPr lang="en-US" dirty="0"/>
          </a:p>
          <a:p>
            <a:r>
              <a:rPr lang="en-US" dirty="0"/>
              <a:t>To ensure high availability and disaster recovery, we will implement the following measures:</a:t>
            </a:r>
          </a:p>
          <a:p>
            <a:endParaRPr lang="en-US" dirty="0"/>
          </a:p>
          <a:p>
            <a:r>
              <a:rPr lang="en-US" b="1" dirty="0"/>
              <a:t>EKS Multi-AZ Deployment: </a:t>
            </a:r>
            <a:r>
              <a:rPr lang="en-US" dirty="0"/>
              <a:t>The EKS cluster will be deployed across multiple Availability Zones (AZs) to achieve redundancy and fault tolerance.</a:t>
            </a:r>
          </a:p>
          <a:p>
            <a:endParaRPr lang="en-US" dirty="0"/>
          </a:p>
          <a:p>
            <a:r>
              <a:rPr lang="en-US" b="1" dirty="0"/>
              <a:t>Automated Database Backups: </a:t>
            </a:r>
            <a:r>
              <a:rPr lang="en-US" dirty="0"/>
              <a:t>AWS RDS with Mango DB supports automated backups, allowing us to easily restore data in case of a failure.</a:t>
            </a:r>
          </a:p>
          <a:p>
            <a:endParaRPr lang="en-US" dirty="0"/>
          </a:p>
          <a:p>
            <a:r>
              <a:rPr lang="en-US" b="1" dirty="0"/>
              <a:t>Cross-Region Replication: </a:t>
            </a:r>
            <a:r>
              <a:rPr lang="en-US" dirty="0"/>
              <a:t>For critical workloads, we can set up cross-region replication of the RDS database to a different AWS region, ensuring data redundancy and disaster recovery.</a:t>
            </a:r>
          </a:p>
        </p:txBody>
      </p:sp>
    </p:spTree>
    <p:extLst>
      <p:ext uri="{BB962C8B-B14F-4D97-AF65-F5344CB8AC3E}">
        <p14:creationId xmlns:p14="http://schemas.microsoft.com/office/powerpoint/2010/main" val="52230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Technical Stack – Indicative </a:t>
            </a:r>
            <a:r>
              <a:rPr lang="en-US" sz="3200">
                <a:solidFill>
                  <a:srgbClr val="FF0000"/>
                </a:solidFill>
                <a:ea typeface="+mn-ea"/>
                <a:cs typeface="Segoe UI Light" panose="020B0502040204020203" pitchFamily="34" charset="0"/>
              </a:rPr>
              <a:t>– Dinesh and Santhosh</a:t>
            </a:r>
            <a:endParaRPr lang="en-US"/>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p:txBody>
          <a:bodyPr/>
          <a:lstStyle/>
          <a:p>
            <a:fld id="{2ADF02F0-7A45-4BFB-A264-947079AA91A4}" type="slidenum">
              <a:rPr lang="en-US" smtClean="0"/>
              <a:t>15</a:t>
            </a:fld>
            <a:endParaRPr lang="en-US"/>
          </a:p>
        </p:txBody>
      </p:sp>
      <p:graphicFrame>
        <p:nvGraphicFramePr>
          <p:cNvPr id="4" name="Table 8">
            <a:extLst>
              <a:ext uri="{FF2B5EF4-FFF2-40B4-BE49-F238E27FC236}">
                <a16:creationId xmlns:a16="http://schemas.microsoft.com/office/drawing/2014/main" id="{77C2D57C-5FF1-3985-ABDA-43A26DC05647}"/>
              </a:ext>
            </a:extLst>
          </p:cNvPr>
          <p:cNvGraphicFramePr>
            <a:graphicFrameLocks noGrp="1"/>
          </p:cNvGraphicFramePr>
          <p:nvPr>
            <p:extLst>
              <p:ext uri="{D42A27DB-BD31-4B8C-83A1-F6EECF244321}">
                <p14:modId xmlns:p14="http://schemas.microsoft.com/office/powerpoint/2010/main" val="3645459301"/>
              </p:ext>
            </p:extLst>
          </p:nvPr>
        </p:nvGraphicFramePr>
        <p:xfrm>
          <a:off x="1152694" y="1521119"/>
          <a:ext cx="9236212" cy="3524606"/>
        </p:xfrm>
        <a:graphic>
          <a:graphicData uri="http://schemas.openxmlformats.org/drawingml/2006/table">
            <a:tbl>
              <a:tblPr firstRow="1" bandRow="1">
                <a:tableStyleId>{21E4AEA4-8DFA-4A89-87EB-49C32662AFE0}</a:tableStyleId>
              </a:tblPr>
              <a:tblGrid>
                <a:gridCol w="4618106">
                  <a:extLst>
                    <a:ext uri="{9D8B030D-6E8A-4147-A177-3AD203B41FA5}">
                      <a16:colId xmlns:a16="http://schemas.microsoft.com/office/drawing/2014/main" val="2615525718"/>
                    </a:ext>
                  </a:extLst>
                </a:gridCol>
                <a:gridCol w="4618106">
                  <a:extLst>
                    <a:ext uri="{9D8B030D-6E8A-4147-A177-3AD203B41FA5}">
                      <a16:colId xmlns:a16="http://schemas.microsoft.com/office/drawing/2014/main" val="2647826759"/>
                    </a:ext>
                  </a:extLst>
                </a:gridCol>
              </a:tblGrid>
              <a:tr h="444027">
                <a:tc>
                  <a:txBody>
                    <a:bodyPr/>
                    <a:lstStyle/>
                    <a:p>
                      <a:pPr lvl="0">
                        <a:buNone/>
                      </a:pPr>
                      <a:r>
                        <a:rPr lang="en-US" sz="1800">
                          <a:solidFill>
                            <a:schemeClr val="bg1"/>
                          </a:solidFill>
                        </a:rPr>
                        <a:t>Features</a:t>
                      </a:r>
                      <a:endParaRPr lang="en-US" sz="1800">
                        <a:solidFill>
                          <a:schemeClr val="bg1"/>
                        </a:solidFill>
                        <a:latin typeface="Calibri Light"/>
                      </a:endParaRPr>
                    </a:p>
                  </a:txBody>
                  <a:tcPr/>
                </a:tc>
                <a:tc>
                  <a:txBody>
                    <a:bodyPr/>
                    <a:lstStyle/>
                    <a:p>
                      <a:r>
                        <a:rPr lang="en-US" sz="1800">
                          <a:solidFill>
                            <a:schemeClr val="bg1"/>
                          </a:solidFill>
                        </a:rPr>
                        <a:t>Technology</a:t>
                      </a:r>
                      <a:endParaRPr lang="en-US" sz="1800">
                        <a:solidFill>
                          <a:schemeClr val="bg1"/>
                        </a:solidFill>
                        <a:latin typeface="Calibri Light"/>
                      </a:endParaRPr>
                    </a:p>
                  </a:txBody>
                  <a:tcPr/>
                </a:tc>
                <a:extLst>
                  <a:ext uri="{0D108BD9-81ED-4DB2-BD59-A6C34878D82A}">
                    <a16:rowId xmlns:a16="http://schemas.microsoft.com/office/drawing/2014/main" val="2776962176"/>
                  </a:ext>
                </a:extLst>
              </a:tr>
              <a:tr h="444026">
                <a:tc>
                  <a:txBody>
                    <a:bodyPr/>
                    <a:lstStyle/>
                    <a:p>
                      <a:pPr lvl="0">
                        <a:buNone/>
                      </a:pPr>
                      <a:r>
                        <a:rPr lang="en-US" sz="1600" kern="1200">
                          <a:solidFill>
                            <a:schemeClr val="tx1"/>
                          </a:solidFill>
                        </a:rPr>
                        <a:t>User Interface</a:t>
                      </a:r>
                      <a:endParaRPr lang="en-US" sz="1600" kern="1200">
                        <a:solidFill>
                          <a:schemeClr val="tx1"/>
                        </a:solidFill>
                        <a:latin typeface="+mn-lt"/>
                        <a:ea typeface="+mn-ea"/>
                        <a:cs typeface="+mn-cs"/>
                      </a:endParaRPr>
                    </a:p>
                  </a:txBody>
                  <a:tcPr/>
                </a:tc>
                <a:tc>
                  <a:txBody>
                    <a:bodyPr/>
                    <a:lstStyle/>
                    <a:p>
                      <a:pPr lvl="0">
                        <a:buNone/>
                      </a:pPr>
                      <a:endParaRPr lang="en-US" sz="1600" kern="1200">
                        <a:solidFill>
                          <a:schemeClr val="tx1"/>
                        </a:solidFill>
                        <a:latin typeface="+mn-lt"/>
                        <a:ea typeface="+mn-ea"/>
                        <a:cs typeface="+mn-cs"/>
                      </a:endParaRPr>
                    </a:p>
                  </a:txBody>
                  <a:tcPr/>
                </a:tc>
                <a:extLst>
                  <a:ext uri="{0D108BD9-81ED-4DB2-BD59-A6C34878D82A}">
                    <a16:rowId xmlns:a16="http://schemas.microsoft.com/office/drawing/2014/main" val="4131815796"/>
                  </a:ext>
                </a:extLst>
              </a:tr>
              <a:tr h="444025">
                <a:tc>
                  <a:txBody>
                    <a:bodyPr/>
                    <a:lstStyle/>
                    <a:p>
                      <a:pPr marL="0" lvl="0" algn="l" defTabSz="914400" rtl="0" eaLnBrk="1" latinLnBrk="0" hangingPunct="1">
                        <a:buNone/>
                      </a:pPr>
                      <a:r>
                        <a:rPr lang="en-IN" sz="1600" kern="1200">
                          <a:solidFill>
                            <a:schemeClr val="tx1"/>
                          </a:solidFill>
                          <a:latin typeface="+mn-lt"/>
                          <a:ea typeface="+mn-ea"/>
                          <a:cs typeface="+mn-cs"/>
                        </a:rPr>
                        <a:t>Backend</a:t>
                      </a:r>
                      <a:endParaRPr lang="en-US" sz="1600" kern="1200">
                        <a:solidFill>
                          <a:schemeClr val="tx1"/>
                        </a:solidFill>
                        <a:latin typeface="+mn-lt"/>
                        <a:ea typeface="+mn-ea"/>
                        <a:cs typeface="+mn-cs"/>
                      </a:endParaRPr>
                    </a:p>
                  </a:txBody>
                  <a:tcPr/>
                </a:tc>
                <a:tc>
                  <a:txBody>
                    <a:bodyPr/>
                    <a:lstStyle/>
                    <a:p>
                      <a:pPr marL="0" lvl="0" algn="l" defTabSz="914400" rtl="0" eaLnBrk="1" latinLnBrk="0" hangingPunct="1">
                        <a:buNone/>
                        <a:defRPr sz="1800"/>
                      </a:pPr>
                      <a:endParaRPr lang="en-IN" sz="1600" kern="1200">
                        <a:solidFill>
                          <a:schemeClr val="tx1"/>
                        </a:solidFill>
                        <a:latin typeface="+mn-lt"/>
                        <a:ea typeface="+mn-ea"/>
                        <a:cs typeface="+mn-cs"/>
                      </a:endParaRPr>
                    </a:p>
                  </a:txBody>
                  <a:tcPr/>
                </a:tc>
                <a:extLst>
                  <a:ext uri="{0D108BD9-81ED-4DB2-BD59-A6C34878D82A}">
                    <a16:rowId xmlns:a16="http://schemas.microsoft.com/office/drawing/2014/main" val="262808631"/>
                  </a:ext>
                </a:extLst>
              </a:tr>
              <a:tr h="444025">
                <a:tc>
                  <a:txBody>
                    <a:bodyPr/>
                    <a:lstStyle/>
                    <a:p>
                      <a:pPr marL="0" lvl="0" algn="l" defTabSz="914400" rtl="0" eaLnBrk="1" latinLnBrk="0" hangingPunct="1">
                        <a:buNone/>
                      </a:pPr>
                      <a:r>
                        <a:rPr lang="en-US" sz="1600" kern="1200">
                          <a:solidFill>
                            <a:schemeClr val="tx1"/>
                          </a:solidFill>
                          <a:latin typeface="+mn-lt"/>
                          <a:ea typeface="+mn-ea"/>
                          <a:cs typeface="+mn-cs"/>
                        </a:rPr>
                        <a:t>Cloud</a:t>
                      </a:r>
                    </a:p>
                  </a:txBody>
                  <a:tcPr/>
                </a:tc>
                <a:tc>
                  <a:txBody>
                    <a:bodyPr/>
                    <a:lstStyle/>
                    <a:p>
                      <a:pPr marL="0" lvl="0" algn="l" defTabSz="914400" rtl="0" eaLnBrk="1" latinLnBrk="0" hangingPunct="1">
                        <a:buNone/>
                      </a:pPr>
                      <a:endParaRPr lang="en-US" sz="1600" kern="1200">
                        <a:solidFill>
                          <a:schemeClr val="tx1"/>
                        </a:solidFill>
                        <a:latin typeface="+mn-lt"/>
                        <a:ea typeface="+mn-ea"/>
                        <a:cs typeface="+mn-cs"/>
                      </a:endParaRPr>
                    </a:p>
                  </a:txBody>
                  <a:tcPr/>
                </a:tc>
                <a:extLst>
                  <a:ext uri="{0D108BD9-81ED-4DB2-BD59-A6C34878D82A}">
                    <a16:rowId xmlns:a16="http://schemas.microsoft.com/office/drawing/2014/main" val="3991232518"/>
                  </a:ext>
                </a:extLst>
              </a:tr>
              <a:tr h="444025">
                <a:tc>
                  <a:txBody>
                    <a:bodyPr/>
                    <a:lstStyle/>
                    <a:p>
                      <a:pPr marL="0" lvl="0" algn="l" defTabSz="914400" rtl="0" eaLnBrk="1" latinLnBrk="0" hangingPunct="1">
                        <a:buNone/>
                      </a:pPr>
                      <a:r>
                        <a:rPr lang="en-US" sz="1600" kern="1200">
                          <a:solidFill>
                            <a:schemeClr val="tx1"/>
                          </a:solidFill>
                          <a:latin typeface="+mn-lt"/>
                          <a:ea typeface="+mn-ea"/>
                          <a:cs typeface="+mn-cs"/>
                        </a:rPr>
                        <a:t>API Gateway</a:t>
                      </a:r>
                    </a:p>
                  </a:txBody>
                  <a:tcPr/>
                </a:tc>
                <a:tc>
                  <a:txBody>
                    <a:bodyPr/>
                    <a:lstStyle/>
                    <a:p>
                      <a:pPr marL="0" lvl="0" algn="l" defTabSz="914400" rtl="0" eaLnBrk="1" latinLnBrk="0" hangingPunct="1">
                        <a:lnSpc>
                          <a:spcPct val="115000"/>
                        </a:lnSpc>
                        <a:buNone/>
                        <a:defRPr sz="1800"/>
                      </a:pPr>
                      <a:endParaRPr lang="en-IN" sz="1600" kern="1200">
                        <a:solidFill>
                          <a:schemeClr val="tx1"/>
                        </a:solidFill>
                        <a:latin typeface="+mn-lt"/>
                        <a:ea typeface="+mn-ea"/>
                        <a:cs typeface="+mn-cs"/>
                      </a:endParaRPr>
                    </a:p>
                  </a:txBody>
                  <a:tcPr/>
                </a:tc>
                <a:extLst>
                  <a:ext uri="{0D108BD9-81ED-4DB2-BD59-A6C34878D82A}">
                    <a16:rowId xmlns:a16="http://schemas.microsoft.com/office/drawing/2014/main" val="1867855760"/>
                  </a:ext>
                </a:extLst>
              </a:tr>
              <a:tr h="444025">
                <a:tc>
                  <a:txBody>
                    <a:bodyPr/>
                    <a:lstStyle/>
                    <a:p>
                      <a:pPr marL="0" lvl="0" algn="l" defTabSz="914400" rtl="0" eaLnBrk="1" latinLnBrk="0" hangingPunct="1">
                        <a:buNone/>
                      </a:pPr>
                      <a:r>
                        <a:rPr lang="en-US" sz="1600" kern="1200">
                          <a:solidFill>
                            <a:schemeClr val="tx1"/>
                          </a:solidFill>
                          <a:latin typeface="+mn-lt"/>
                          <a:ea typeface="+mn-ea"/>
                          <a:cs typeface="+mn-cs"/>
                        </a:rPr>
                        <a:t>Microservices</a:t>
                      </a:r>
                    </a:p>
                  </a:txBody>
                  <a:tcPr/>
                </a:tc>
                <a:tc>
                  <a:txBody>
                    <a:bodyPr/>
                    <a:lstStyle/>
                    <a:p>
                      <a:pPr marL="0" lvl="0" algn="l" defTabSz="914400" rtl="0" eaLnBrk="1" latinLnBrk="0" hangingPunct="1">
                        <a:buNone/>
                      </a:pPr>
                      <a:endParaRPr lang="en-US" sz="1600" kern="1200">
                        <a:solidFill>
                          <a:schemeClr val="tx1"/>
                        </a:solidFill>
                        <a:latin typeface="+mn-lt"/>
                        <a:ea typeface="+mn-ea"/>
                        <a:cs typeface="+mn-cs"/>
                      </a:endParaRPr>
                    </a:p>
                  </a:txBody>
                  <a:tcPr/>
                </a:tc>
                <a:extLst>
                  <a:ext uri="{0D108BD9-81ED-4DB2-BD59-A6C34878D82A}">
                    <a16:rowId xmlns:a16="http://schemas.microsoft.com/office/drawing/2014/main" val="2750750247"/>
                  </a:ext>
                </a:extLst>
              </a:tr>
              <a:tr h="444025">
                <a:tc>
                  <a:txBody>
                    <a:bodyPr/>
                    <a:lstStyle/>
                    <a:p>
                      <a:pPr marL="0" lvl="0" algn="l" defTabSz="914400" rtl="0" eaLnBrk="1" latinLnBrk="0" hangingPunct="1">
                        <a:buNone/>
                      </a:pPr>
                      <a:r>
                        <a:rPr lang="en-US" sz="1600" kern="1200">
                          <a:solidFill>
                            <a:schemeClr val="tx1"/>
                          </a:solidFill>
                          <a:latin typeface="+mn-lt"/>
                          <a:ea typeface="+mn-ea"/>
                          <a:cs typeface="+mn-cs"/>
                        </a:rPr>
                        <a:t>Database/Storage</a:t>
                      </a:r>
                    </a:p>
                  </a:txBody>
                  <a:tcPr/>
                </a:tc>
                <a:tc>
                  <a:txBody>
                    <a:bodyPr/>
                    <a:lstStyle/>
                    <a:p>
                      <a:pPr marL="0" lvl="0" algn="l" defTabSz="914400" rtl="0" eaLnBrk="1" latinLnBrk="0" hangingPunct="1">
                        <a:buNone/>
                      </a:pPr>
                      <a:endParaRPr lang="en-US" sz="1600" kern="1200">
                        <a:solidFill>
                          <a:schemeClr val="tx1"/>
                        </a:solidFill>
                        <a:latin typeface="+mn-lt"/>
                        <a:ea typeface="+mn-ea"/>
                        <a:cs typeface="+mn-cs"/>
                      </a:endParaRPr>
                    </a:p>
                  </a:txBody>
                  <a:tcPr/>
                </a:tc>
                <a:extLst>
                  <a:ext uri="{0D108BD9-81ED-4DB2-BD59-A6C34878D82A}">
                    <a16:rowId xmlns:a16="http://schemas.microsoft.com/office/drawing/2014/main" val="2935346915"/>
                  </a:ext>
                </a:extLst>
              </a:tr>
              <a:tr h="416428">
                <a:tc>
                  <a:txBody>
                    <a:bodyPr/>
                    <a:lstStyle/>
                    <a:p>
                      <a:pPr marL="0" lvl="0" algn="l" defTabSz="914400" rtl="0" eaLnBrk="1" latinLnBrk="0" hangingPunct="1">
                        <a:buNone/>
                      </a:pPr>
                      <a:r>
                        <a:rPr lang="en-US" sz="1600" kern="1200">
                          <a:solidFill>
                            <a:schemeClr val="tx1"/>
                          </a:solidFill>
                          <a:latin typeface="+mn-lt"/>
                          <a:ea typeface="+mn-ea"/>
                          <a:cs typeface="+mn-cs"/>
                        </a:rPr>
                        <a:t>Notification &amp; Queue</a:t>
                      </a:r>
                    </a:p>
                  </a:txBody>
                  <a:tcPr/>
                </a:tc>
                <a:tc>
                  <a:txBody>
                    <a:bodyPr/>
                    <a:lstStyle/>
                    <a:p>
                      <a:pPr marL="0" lvl="0" algn="l" defTabSz="914400" rtl="0" eaLnBrk="1" latinLnBrk="0" hangingPunct="1">
                        <a:lnSpc>
                          <a:spcPct val="115000"/>
                        </a:lnSpc>
                        <a:buNone/>
                        <a:defRPr sz="1800"/>
                      </a:pPr>
                      <a:endParaRPr lang="en-US" sz="1600" kern="1200">
                        <a:solidFill>
                          <a:schemeClr val="tx1"/>
                        </a:solidFill>
                        <a:latin typeface="+mn-lt"/>
                        <a:ea typeface="+mn-ea"/>
                        <a:cs typeface="+mn-cs"/>
                      </a:endParaRPr>
                    </a:p>
                  </a:txBody>
                  <a:tcPr/>
                </a:tc>
                <a:extLst>
                  <a:ext uri="{0D108BD9-81ED-4DB2-BD59-A6C34878D82A}">
                    <a16:rowId xmlns:a16="http://schemas.microsoft.com/office/drawing/2014/main" val="2457222387"/>
                  </a:ext>
                </a:extLst>
              </a:tr>
            </a:tbl>
          </a:graphicData>
        </a:graphic>
      </p:graphicFrame>
    </p:spTree>
    <p:extLst>
      <p:ext uri="{BB962C8B-B14F-4D97-AF65-F5344CB8AC3E}">
        <p14:creationId xmlns:p14="http://schemas.microsoft.com/office/powerpoint/2010/main" val="169810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16</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37182" y="2192672"/>
            <a:ext cx="3530677" cy="1938992"/>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Assumptions and  Dependencies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75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8AB44-5BFF-3C6D-E9E1-2C5DABA95441}"/>
              </a:ext>
            </a:extLst>
          </p:cNvPr>
          <p:cNvSpPr>
            <a:spLocks noGrp="1"/>
          </p:cNvSpPr>
          <p:nvPr>
            <p:ph type="body" sz="quarter" idx="15"/>
          </p:nvPr>
        </p:nvSpPr>
        <p:spPr>
          <a:xfrm>
            <a:off x="228600" y="164592"/>
            <a:ext cx="9753599" cy="933450"/>
          </a:xfrm>
        </p:spPr>
        <p:txBody>
          <a:bodyPr/>
          <a:lstStyle/>
          <a:p>
            <a:r>
              <a:rPr lang="en-US"/>
              <a:t>Assumptions </a:t>
            </a:r>
            <a:r>
              <a:rPr lang="en-US" sz="3200">
                <a:solidFill>
                  <a:srgbClr val="FF0000"/>
                </a:solidFill>
                <a:ea typeface="+mn-ea"/>
                <a:cs typeface="Segoe UI Light" panose="020B0502040204020203" pitchFamily="34" charset="0"/>
              </a:rPr>
              <a:t>– Srinath</a:t>
            </a:r>
            <a:endParaRPr lang="en-US"/>
          </a:p>
        </p:txBody>
      </p:sp>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17</a:t>
            </a:fld>
            <a:endParaRPr lang="en-US"/>
          </a:p>
        </p:txBody>
      </p:sp>
      <p:sp>
        <p:nvSpPr>
          <p:cNvPr id="4" name="TextBox 3">
            <a:extLst>
              <a:ext uri="{FF2B5EF4-FFF2-40B4-BE49-F238E27FC236}">
                <a16:creationId xmlns:a16="http://schemas.microsoft.com/office/drawing/2014/main" id="{700C2D8C-113C-2D8C-1BAE-8BC4A46D321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cs typeface="Arial"/>
            </a:endParaRPr>
          </a:p>
        </p:txBody>
      </p:sp>
      <p:graphicFrame>
        <p:nvGraphicFramePr>
          <p:cNvPr id="6" name="Table 4">
            <a:extLst>
              <a:ext uri="{FF2B5EF4-FFF2-40B4-BE49-F238E27FC236}">
                <a16:creationId xmlns:a16="http://schemas.microsoft.com/office/drawing/2014/main" id="{E0D00E44-DFF2-DC62-4890-6DF62B03021F}"/>
              </a:ext>
            </a:extLst>
          </p:cNvPr>
          <p:cNvGraphicFramePr>
            <a:graphicFrameLocks noGrp="1"/>
          </p:cNvGraphicFramePr>
          <p:nvPr>
            <p:extLst>
              <p:ext uri="{D42A27DB-BD31-4B8C-83A1-F6EECF244321}">
                <p14:modId xmlns:p14="http://schemas.microsoft.com/office/powerpoint/2010/main" val="1828780148"/>
              </p:ext>
            </p:extLst>
          </p:nvPr>
        </p:nvGraphicFramePr>
        <p:xfrm>
          <a:off x="533565" y="1130655"/>
          <a:ext cx="11188382" cy="5300104"/>
        </p:xfrm>
        <a:graphic>
          <a:graphicData uri="http://schemas.openxmlformats.org/drawingml/2006/table">
            <a:tbl>
              <a:tblPr firstRow="1" bandRow="1">
                <a:tableStyleId>{21E4AEA4-8DFA-4A89-87EB-49C32662AFE0}</a:tableStyleId>
              </a:tblPr>
              <a:tblGrid>
                <a:gridCol w="8073748">
                  <a:extLst>
                    <a:ext uri="{9D8B030D-6E8A-4147-A177-3AD203B41FA5}">
                      <a16:colId xmlns:a16="http://schemas.microsoft.com/office/drawing/2014/main" val="117639700"/>
                    </a:ext>
                  </a:extLst>
                </a:gridCol>
                <a:gridCol w="3114634">
                  <a:extLst>
                    <a:ext uri="{9D8B030D-6E8A-4147-A177-3AD203B41FA5}">
                      <a16:colId xmlns:a16="http://schemas.microsoft.com/office/drawing/2014/main" val="1776266957"/>
                    </a:ext>
                  </a:extLst>
                </a:gridCol>
              </a:tblGrid>
              <a:tr h="388217">
                <a:tc>
                  <a:txBody>
                    <a:bodyPr/>
                    <a:lstStyle/>
                    <a:p>
                      <a:pPr marL="0" indent="0" algn="ctr">
                        <a:spcBef>
                          <a:spcPts val="600"/>
                        </a:spcBef>
                        <a:buFont typeface="Arial" panose="020B0604020202020204" pitchFamily="34" charset="0"/>
                        <a:buNone/>
                      </a:pPr>
                      <a:endParaRPr lang="en-US" sz="1400">
                        <a:cs typeface="Segoe UI"/>
                      </a:endParaRPr>
                    </a:p>
                  </a:txBody>
                  <a:tcPr anchor="ctr"/>
                </a:tc>
                <a:tc>
                  <a:txBody>
                    <a:bodyPr/>
                    <a:lstStyle/>
                    <a:p>
                      <a:pPr algn="ctr"/>
                      <a:endParaRPr lang="en-IN" sz="1400"/>
                    </a:p>
                  </a:txBody>
                  <a:tcPr anchor="ctr"/>
                </a:tc>
                <a:extLst>
                  <a:ext uri="{0D108BD9-81ED-4DB2-BD59-A6C34878D82A}">
                    <a16:rowId xmlns:a16="http://schemas.microsoft.com/office/drawing/2014/main" val="892512345"/>
                  </a:ext>
                </a:extLst>
              </a:tr>
              <a:tr h="512884">
                <a:tc>
                  <a:txBody>
                    <a:bodyPr/>
                    <a:lstStyle/>
                    <a:p>
                      <a:pPr marL="0" marR="0" lvl="0" indent="-285750" algn="l" defTabSz="914400" rtl="0" eaLnBrk="1" latinLnBrk="0" hangingPunct="1">
                        <a:lnSpc>
                          <a:spcPct val="115000"/>
                        </a:lnSpc>
                        <a:spcBef>
                          <a:spcPts val="0"/>
                        </a:spcBef>
                        <a:spcAft>
                          <a:spcPts val="0"/>
                        </a:spcAft>
                        <a:buClr>
                          <a:srgbClr val="262626"/>
                        </a:buClr>
                        <a:buFont typeface="Arial"/>
                        <a:buChar char="•"/>
                      </a:pPr>
                      <a:r>
                        <a:rPr lang="en-US" sz="1400" kern="1200" noProof="0">
                          <a:solidFill>
                            <a:schemeClr val="dk1"/>
                          </a:solidFill>
                          <a:effectLst/>
                          <a:latin typeface="+mn-lt"/>
                          <a:ea typeface="Yu Gothic Light"/>
                          <a:cs typeface="Times New Roman"/>
                        </a:rPr>
                        <a:t>Any enhancement to existing features/ business use case need to be discussed during the project  </a:t>
                      </a:r>
                    </a:p>
                    <a:p>
                      <a:pPr marL="0" marR="0" lvl="0" indent="-285750" algn="l" defTabSz="914400" rtl="0" eaLnBrk="1" latinLnBrk="0" hangingPunct="1">
                        <a:lnSpc>
                          <a:spcPct val="115000"/>
                        </a:lnSpc>
                        <a:spcBef>
                          <a:spcPts val="0"/>
                        </a:spcBef>
                        <a:spcAft>
                          <a:spcPts val="0"/>
                        </a:spcAft>
                        <a:buClr>
                          <a:srgbClr val="262626"/>
                        </a:buClr>
                        <a:buFont typeface="Arial"/>
                        <a:buChar char="•"/>
                      </a:pPr>
                      <a:r>
                        <a:rPr lang="en-US" sz="1400" kern="1200" noProof="0">
                          <a:solidFill>
                            <a:schemeClr val="dk1"/>
                          </a:solidFill>
                          <a:effectLst/>
                          <a:latin typeface="+mn-lt"/>
                          <a:ea typeface="Yu Gothic Light"/>
                          <a:cs typeface="Times New Roman"/>
                        </a:rPr>
                        <a:t>During the entire project cycle, any new feature introduced need to be evaluated and estimated separately </a:t>
                      </a:r>
                    </a:p>
                    <a:p>
                      <a:pPr marL="0" marR="0" lvl="0">
                        <a:lnSpc>
                          <a:spcPct val="114999"/>
                        </a:lnSpc>
                        <a:spcBef>
                          <a:spcPts val="0"/>
                        </a:spcBef>
                        <a:spcAft>
                          <a:spcPts val="0"/>
                        </a:spcAft>
                        <a:buNone/>
                      </a:pPr>
                      <a:endParaRPr lang="en-US" sz="1400">
                        <a:effectLst/>
                        <a:latin typeface="+mn-lt"/>
                        <a:ea typeface="Yu Gothic Light"/>
                        <a:cs typeface="Times New Roman"/>
                      </a:endParaRPr>
                    </a:p>
                  </a:txBody>
                  <a:tcPr marL="68580" marR="68580" marT="0" marB="0" anchor="ctr"/>
                </a:tc>
                <a:tc>
                  <a:txBody>
                    <a:bodyPr/>
                    <a:lstStyle/>
                    <a:p>
                      <a:pPr marL="0" marR="0" lvl="0">
                        <a:lnSpc>
                          <a:spcPct val="114999"/>
                        </a:lnSpc>
                        <a:spcBef>
                          <a:spcPts val="0"/>
                        </a:spcBef>
                        <a:spcAft>
                          <a:spcPts val="0"/>
                        </a:spcAft>
                        <a:buNone/>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3712062827"/>
                  </a:ext>
                </a:extLst>
              </a:tr>
              <a:tr h="248695">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2338915231"/>
                  </a:ext>
                </a:extLst>
              </a:tr>
              <a:tr h="512884">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3396836423"/>
                  </a:ext>
                </a:extLst>
              </a:tr>
              <a:tr h="358973">
                <a:tc>
                  <a:txBody>
                    <a:bodyPr/>
                    <a:lstStyle/>
                    <a:p>
                      <a:pPr marL="0" marR="0">
                        <a:spcBef>
                          <a:spcPts val="0"/>
                        </a:spcBef>
                        <a:spcAft>
                          <a:spcPts val="0"/>
                        </a:spcAft>
                      </a:pPr>
                      <a:endParaRPr lang="en-US" sz="1400">
                        <a:effectLst/>
                        <a:latin typeface="+mn-lt"/>
                        <a:ea typeface="Times New Roman" panose="02020603050405020304" pitchFamily="18" charset="0"/>
                        <a:cs typeface="Times New Roman"/>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559882099"/>
                  </a:ext>
                </a:extLst>
              </a:tr>
              <a:tr h="358973">
                <a:tc>
                  <a:txBody>
                    <a:bodyPr/>
                    <a:lstStyle/>
                    <a:p>
                      <a:pPr marL="0" marR="0">
                        <a:spcBef>
                          <a:spcPts val="0"/>
                        </a:spcBef>
                        <a:spcAft>
                          <a:spcPts val="0"/>
                        </a:spcAft>
                      </a:pPr>
                      <a:endParaRPr lang="en-US" sz="1400">
                        <a:effectLst/>
                        <a:latin typeface="+mn-lt"/>
                        <a:ea typeface="Times New Roman" panose="02020603050405020304" pitchFamily="18" charset="0"/>
                        <a:cs typeface="Times New Roman"/>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192773548"/>
                  </a:ext>
                </a:extLst>
              </a:tr>
              <a:tr h="509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a:effectLst/>
                        <a:latin typeface="+mn-lt"/>
                        <a:ea typeface="Calibri"/>
                        <a:cs typeface="Times New Roman"/>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3820726712"/>
                  </a:ext>
                </a:extLst>
              </a:tr>
              <a:tr h="288689">
                <a:tc>
                  <a:txBody>
                    <a:bodyPr/>
                    <a:lstStyle/>
                    <a:p>
                      <a:pPr marL="0" marR="0">
                        <a:spcBef>
                          <a:spcPts val="0"/>
                        </a:spcBef>
                        <a:spcAft>
                          <a:spcPts val="0"/>
                        </a:spcAft>
                      </a:pPr>
                      <a:endParaRPr lang="en-IN" sz="1400">
                        <a:effectLst/>
                        <a:latin typeface="+mn-lt"/>
                        <a:ea typeface="Calibri"/>
                        <a:cs typeface="Times New Roman"/>
                      </a:endParaRPr>
                    </a:p>
                  </a:txBody>
                  <a:tcPr marL="68580" marR="68580" marT="0" marB="0" anchor="ctr"/>
                </a:tc>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3436584314"/>
                  </a:ext>
                </a:extLst>
              </a:tr>
              <a:tr h="538461">
                <a:tc>
                  <a:txBody>
                    <a:bodyPr/>
                    <a:lstStyle/>
                    <a:p>
                      <a:pPr marL="0" marR="0">
                        <a:spcBef>
                          <a:spcPts val="0"/>
                        </a:spcBef>
                        <a:spcAft>
                          <a:spcPts val="0"/>
                        </a:spcAft>
                      </a:pPr>
                      <a:endParaRPr lang="en-IN" sz="1400">
                        <a:effectLst/>
                        <a:latin typeface="+mn-lt"/>
                        <a:ea typeface="Calibri"/>
                        <a:cs typeface="Times New Roman"/>
                      </a:endParaRPr>
                    </a:p>
                  </a:txBody>
                  <a:tcPr marL="68580" marR="68580" marT="0" marB="0" anchor="ctr"/>
                </a:tc>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2824405306"/>
                  </a:ext>
                </a:extLst>
              </a:tr>
              <a:tr h="538461">
                <a:tc>
                  <a:txBody>
                    <a:bodyPr/>
                    <a:lstStyle/>
                    <a:p>
                      <a:pPr marL="0" marR="0">
                        <a:spcBef>
                          <a:spcPts val="0"/>
                        </a:spcBef>
                        <a:spcAft>
                          <a:spcPts val="0"/>
                        </a:spcAft>
                      </a:pPr>
                      <a:endParaRPr lang="en-IN" sz="1400">
                        <a:effectLst/>
                        <a:latin typeface="+mn-lt"/>
                        <a:ea typeface="Calibri"/>
                        <a:cs typeface="Times New Roman"/>
                      </a:endParaRPr>
                    </a:p>
                  </a:txBody>
                  <a:tcPr marL="68580" marR="68580" marT="0" marB="0" anchor="ctr"/>
                </a:tc>
                <a:tc>
                  <a:txBody>
                    <a:bodyPr/>
                    <a:lstStyle/>
                    <a:p>
                      <a:pPr marL="0" marR="0">
                        <a:lnSpc>
                          <a:spcPct val="115000"/>
                        </a:lnSpc>
                        <a:spcBef>
                          <a:spcPts val="0"/>
                        </a:spcBef>
                        <a:spcAft>
                          <a:spcPts val="0"/>
                        </a:spcAft>
                      </a:pPr>
                      <a:endParaRPr lang="en-US" sz="1400">
                        <a:effectLst/>
                        <a:latin typeface="+mn-lt"/>
                        <a:ea typeface="Yu Gothic Light"/>
                        <a:cs typeface="Times New Roman"/>
                      </a:endParaRPr>
                    </a:p>
                  </a:txBody>
                  <a:tcPr marL="68580" marR="68580" marT="0" marB="0" anchor="ctr"/>
                </a:tc>
                <a:extLst>
                  <a:ext uri="{0D108BD9-81ED-4DB2-BD59-A6C34878D82A}">
                    <a16:rowId xmlns:a16="http://schemas.microsoft.com/office/drawing/2014/main" val="640247250"/>
                  </a:ext>
                </a:extLst>
              </a:tr>
              <a:tr h="351408">
                <a:tc>
                  <a:txBody>
                    <a:bodyPr/>
                    <a:lstStyle/>
                    <a:p>
                      <a:pPr marL="0" marR="0" lvl="0">
                        <a:spcBef>
                          <a:spcPts val="0"/>
                        </a:spcBef>
                        <a:spcAft>
                          <a:spcPts val="0"/>
                        </a:spcAft>
                        <a:buNone/>
                      </a:pPr>
                      <a:endParaRPr lang="en-US" sz="1400" kern="1200" noProof="0">
                        <a:solidFill>
                          <a:schemeClr val="dk1"/>
                        </a:solidFill>
                        <a:effectLst/>
                        <a:latin typeface="+mn-lt"/>
                        <a:ea typeface="Calibri"/>
                        <a:cs typeface="Times New Roman"/>
                      </a:endParaRPr>
                    </a:p>
                  </a:txBody>
                  <a:tcPr marL="68580" marR="68580" marT="0" marB="0" anchor="ctr"/>
                </a:tc>
                <a:tc>
                  <a:txBody>
                    <a:bodyPr/>
                    <a:lstStyle/>
                    <a:p>
                      <a:pPr marL="0" marR="0" lvl="0">
                        <a:lnSpc>
                          <a:spcPct val="114999"/>
                        </a:lnSpc>
                        <a:spcBef>
                          <a:spcPts val="0"/>
                        </a:spcBef>
                        <a:spcAft>
                          <a:spcPts val="0"/>
                        </a:spcAft>
                        <a:buNone/>
                      </a:pPr>
                      <a:endParaRPr lang="en-US" sz="1400" b="0" i="0" u="none" strike="noStrike" noProof="0">
                        <a:solidFill>
                          <a:srgbClr val="262626"/>
                        </a:solidFill>
                        <a:effectLst/>
                        <a:latin typeface="Segoe UI"/>
                      </a:endParaRPr>
                    </a:p>
                  </a:txBody>
                  <a:tcPr marL="68580" marR="68580" marT="0" marB="0" anchor="ctr"/>
                </a:tc>
                <a:extLst>
                  <a:ext uri="{0D108BD9-81ED-4DB2-BD59-A6C34878D82A}">
                    <a16:rowId xmlns:a16="http://schemas.microsoft.com/office/drawing/2014/main" val="2843775906"/>
                  </a:ext>
                </a:extLst>
              </a:tr>
            </a:tbl>
          </a:graphicData>
        </a:graphic>
      </p:graphicFrame>
    </p:spTree>
    <p:extLst>
      <p:ext uri="{BB962C8B-B14F-4D97-AF65-F5344CB8AC3E}">
        <p14:creationId xmlns:p14="http://schemas.microsoft.com/office/powerpoint/2010/main" val="12926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8AB44-5BFF-3C6D-E9E1-2C5DABA95441}"/>
              </a:ext>
            </a:extLst>
          </p:cNvPr>
          <p:cNvSpPr>
            <a:spLocks noGrp="1"/>
          </p:cNvSpPr>
          <p:nvPr>
            <p:ph type="body" sz="quarter" idx="15"/>
          </p:nvPr>
        </p:nvSpPr>
        <p:spPr>
          <a:xfrm>
            <a:off x="228600" y="164592"/>
            <a:ext cx="9753599" cy="933450"/>
          </a:xfrm>
        </p:spPr>
        <p:txBody>
          <a:bodyPr/>
          <a:lstStyle/>
          <a:p>
            <a:r>
              <a:rPr lang="en-US"/>
              <a:t>Dependencies on PG </a:t>
            </a:r>
            <a:r>
              <a:rPr lang="en-US" sz="3200">
                <a:solidFill>
                  <a:srgbClr val="FF0000"/>
                </a:solidFill>
                <a:ea typeface="+mn-ea"/>
                <a:cs typeface="Segoe UI Light" panose="020B0502040204020203" pitchFamily="34" charset="0"/>
              </a:rPr>
              <a:t>– Srinath</a:t>
            </a:r>
            <a:endParaRPr lang="en-US"/>
          </a:p>
        </p:txBody>
      </p:sp>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18</a:t>
            </a:fld>
            <a:endParaRPr lang="en-US"/>
          </a:p>
        </p:txBody>
      </p:sp>
      <p:graphicFrame>
        <p:nvGraphicFramePr>
          <p:cNvPr id="6" name="Table 4">
            <a:extLst>
              <a:ext uri="{FF2B5EF4-FFF2-40B4-BE49-F238E27FC236}">
                <a16:creationId xmlns:a16="http://schemas.microsoft.com/office/drawing/2014/main" id="{3A8BE7AE-A1A6-4BB5-74E3-912C76EE7374}"/>
              </a:ext>
            </a:extLst>
          </p:cNvPr>
          <p:cNvGraphicFramePr>
            <a:graphicFrameLocks noGrp="1"/>
          </p:cNvGraphicFramePr>
          <p:nvPr>
            <p:extLst>
              <p:ext uri="{D42A27DB-BD31-4B8C-83A1-F6EECF244321}">
                <p14:modId xmlns:p14="http://schemas.microsoft.com/office/powerpoint/2010/main" val="3164658971"/>
              </p:ext>
            </p:extLst>
          </p:nvPr>
        </p:nvGraphicFramePr>
        <p:xfrm>
          <a:off x="533565" y="1130655"/>
          <a:ext cx="11188382" cy="4607250"/>
        </p:xfrm>
        <a:graphic>
          <a:graphicData uri="http://schemas.openxmlformats.org/drawingml/2006/table">
            <a:tbl>
              <a:tblPr firstRow="1" bandRow="1">
                <a:tableStyleId>{21E4AEA4-8DFA-4A89-87EB-49C32662AFE0}</a:tableStyleId>
              </a:tblPr>
              <a:tblGrid>
                <a:gridCol w="8073748">
                  <a:extLst>
                    <a:ext uri="{9D8B030D-6E8A-4147-A177-3AD203B41FA5}">
                      <a16:colId xmlns:a16="http://schemas.microsoft.com/office/drawing/2014/main" val="117639700"/>
                    </a:ext>
                  </a:extLst>
                </a:gridCol>
                <a:gridCol w="3114634">
                  <a:extLst>
                    <a:ext uri="{9D8B030D-6E8A-4147-A177-3AD203B41FA5}">
                      <a16:colId xmlns:a16="http://schemas.microsoft.com/office/drawing/2014/main" val="1776266957"/>
                    </a:ext>
                  </a:extLst>
                </a:gridCol>
              </a:tblGrid>
              <a:tr h="388217">
                <a:tc>
                  <a:txBody>
                    <a:bodyPr/>
                    <a:lstStyle/>
                    <a:p>
                      <a:pPr marL="0" indent="0" algn="ctr">
                        <a:spcBef>
                          <a:spcPts val="600"/>
                        </a:spcBef>
                        <a:buFont typeface="Arial" panose="020B0604020202020204" pitchFamily="34" charset="0"/>
                        <a:buNone/>
                      </a:pPr>
                      <a:r>
                        <a:rPr lang="en-US" sz="1400">
                          <a:cs typeface="Segoe UI"/>
                        </a:rPr>
                        <a:t>Dependency Factors</a:t>
                      </a:r>
                    </a:p>
                  </a:txBody>
                  <a:tcPr anchor="ctr"/>
                </a:tc>
                <a:tc>
                  <a:txBody>
                    <a:bodyPr/>
                    <a:lstStyle/>
                    <a:p>
                      <a:pPr algn="ctr"/>
                      <a:r>
                        <a:rPr lang="en-IN" sz="1400"/>
                        <a:t>To be available by</a:t>
                      </a:r>
                    </a:p>
                  </a:txBody>
                  <a:tcPr anchor="ctr"/>
                </a:tc>
                <a:extLst>
                  <a:ext uri="{0D108BD9-81ED-4DB2-BD59-A6C34878D82A}">
                    <a16:rowId xmlns:a16="http://schemas.microsoft.com/office/drawing/2014/main" val="892512345"/>
                  </a:ext>
                </a:extLst>
              </a:tr>
              <a:tr h="512884">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Product owner for the knowledge transition of the application, clarification, and review of the user stories</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712062827"/>
                  </a:ext>
                </a:extLst>
              </a:tr>
              <a:tr h="248695">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Technical SPOC for feedback and clarifications</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2338915231"/>
                  </a:ext>
                </a:extLst>
              </a:tr>
              <a:tr h="512884">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Provide any coding guideline or standards that happiest minds must follow for development</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396836423"/>
                  </a:ext>
                </a:extLst>
              </a:tr>
              <a:tr h="358973">
                <a:tc>
                  <a:txBody>
                    <a:bodyPr/>
                    <a:lstStyle/>
                    <a:p>
                      <a:pPr marL="0" marR="0">
                        <a:spcBef>
                          <a:spcPts val="0"/>
                        </a:spcBef>
                        <a:spcAft>
                          <a:spcPts val="0"/>
                        </a:spcAft>
                      </a:pPr>
                      <a:r>
                        <a:rPr lang="en-US" sz="1400">
                          <a:effectLst/>
                          <a:latin typeface="+mn-lt"/>
                          <a:ea typeface="Times New Roman" panose="02020603050405020304" pitchFamily="18" charset="0"/>
                          <a:cs typeface="Times New Roman" panose="02020603050405020304" pitchFamily="18" charset="0"/>
                        </a:rPr>
                        <a:t>Email/Notification format and content</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559882099"/>
                  </a:ext>
                </a:extLst>
              </a:tr>
              <a:tr h="358973">
                <a:tc>
                  <a:txBody>
                    <a:bodyPr/>
                    <a:lstStyle/>
                    <a:p>
                      <a:pPr marL="0" marR="0">
                        <a:spcBef>
                          <a:spcPts val="0"/>
                        </a:spcBef>
                        <a:spcAft>
                          <a:spcPts val="0"/>
                        </a:spcAft>
                      </a:pPr>
                      <a:r>
                        <a:rPr lang="en-US" sz="1400">
                          <a:effectLst/>
                          <a:latin typeface="+mn-lt"/>
                          <a:ea typeface="Times New Roman" panose="02020603050405020304" pitchFamily="18" charset="0"/>
                          <a:cs typeface="Times New Roman" panose="02020603050405020304" pitchFamily="18" charset="0"/>
                        </a:rPr>
                        <a:t>Master data (Products and components)</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192773548"/>
                  </a:ext>
                </a:extLst>
              </a:tr>
              <a:tr h="509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effectLst/>
                          <a:latin typeface="+mn-lt"/>
                          <a:ea typeface="Calibri" panose="020F0502020204030204" pitchFamily="34" charset="0"/>
                          <a:cs typeface="Times New Roman" panose="02020603050405020304" pitchFamily="18" charset="0"/>
                        </a:rPr>
                        <a:t>Code repository access (Git Repo)</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p>
                      <a:pPr marL="0" marR="0">
                        <a:lnSpc>
                          <a:spcPct val="115000"/>
                        </a:lnSpc>
                        <a:spcBef>
                          <a:spcPts val="0"/>
                        </a:spcBef>
                        <a:spcAft>
                          <a:spcPts val="0"/>
                        </a:spcAft>
                      </a:pPr>
                      <a:endParaRPr lang="en-US" sz="1400">
                        <a:effectLst/>
                        <a:latin typeface="+mn-lt"/>
                        <a:ea typeface="Yu Gothic Light" panose="020B0300000000000000"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20726712"/>
                  </a:ext>
                </a:extLst>
              </a:tr>
              <a:tr h="288689">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Review UAT Test Case document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As needed during the project</a:t>
                      </a:r>
                    </a:p>
                  </a:txBody>
                  <a:tcPr marL="68580" marR="68580" marT="0" marB="0" anchor="ctr"/>
                </a:tc>
                <a:extLst>
                  <a:ext uri="{0D108BD9-81ED-4DB2-BD59-A6C34878D82A}">
                    <a16:rowId xmlns:a16="http://schemas.microsoft.com/office/drawing/2014/main" val="3436584314"/>
                  </a:ext>
                </a:extLst>
              </a:tr>
              <a:tr h="538461">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Response to Happiest Minds’ queries within two business days. Any delays in response might have an impact on the effort and schedule &amp; will be treated as a Change Request,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As needed during the project</a:t>
                      </a:r>
                    </a:p>
                  </a:txBody>
                  <a:tcPr marL="68580" marR="68580" marT="0" marB="0" anchor="ctr"/>
                </a:tc>
                <a:extLst>
                  <a:ext uri="{0D108BD9-81ED-4DB2-BD59-A6C34878D82A}">
                    <a16:rowId xmlns:a16="http://schemas.microsoft.com/office/drawing/2014/main" val="2824405306"/>
                  </a:ext>
                </a:extLst>
              </a:tr>
              <a:tr h="538461">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Feedback on the deliverables for each milestone must be provided within 3 days of the delivery by Happiest Minds, else, they shall be deemed accepted</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During entire project engagement</a:t>
                      </a:r>
                    </a:p>
                  </a:txBody>
                  <a:tcPr marL="68580" marR="68580" marT="0" marB="0" anchor="ctr"/>
                </a:tc>
                <a:extLst>
                  <a:ext uri="{0D108BD9-81ED-4DB2-BD59-A6C34878D82A}">
                    <a16:rowId xmlns:a16="http://schemas.microsoft.com/office/drawing/2014/main" val="640247250"/>
                  </a:ext>
                </a:extLst>
              </a:tr>
              <a:tr h="351408">
                <a:tc>
                  <a:txBody>
                    <a:bodyPr/>
                    <a:lstStyle/>
                    <a:p>
                      <a:pPr marL="0" marR="0" lvl="0">
                        <a:spcBef>
                          <a:spcPts val="0"/>
                        </a:spcBef>
                        <a:spcAft>
                          <a:spcPts val="0"/>
                        </a:spcAft>
                        <a:buNone/>
                      </a:pPr>
                      <a:r>
                        <a:rPr lang="en-US" sz="1400" kern="1200" noProof="0">
                          <a:solidFill>
                            <a:schemeClr val="dk1"/>
                          </a:solidFill>
                          <a:effectLst/>
                          <a:latin typeface="+mn-lt"/>
                          <a:ea typeface="Calibri" panose="020F0502020204030204" pitchFamily="34" charset="0"/>
                          <a:cs typeface="Times New Roman" panose="02020603050405020304" pitchFamily="18" charset="0"/>
                        </a:rPr>
                        <a:t>Multilingual content to be provided by PG </a:t>
                      </a:r>
                      <a:endParaRPr lang="en-US" sz="1400" kern="1200">
                        <a:solidFill>
                          <a:schemeClr val="dk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a:lnSpc>
                          <a:spcPct val="114999"/>
                        </a:lnSpc>
                        <a:spcBef>
                          <a:spcPts val="0"/>
                        </a:spcBef>
                        <a:spcAft>
                          <a:spcPts val="0"/>
                        </a:spcAft>
                        <a:buNone/>
                      </a:pPr>
                      <a:r>
                        <a:rPr lang="en-US" sz="1400" b="0" i="0" u="none" strike="noStrike" noProof="0">
                          <a:solidFill>
                            <a:srgbClr val="262626"/>
                          </a:solidFill>
                          <a:effectLst/>
                          <a:latin typeface="Segoe UI"/>
                        </a:rPr>
                        <a:t>During entire project engagement</a:t>
                      </a:r>
                      <a:endParaRPr lang="en-US"/>
                    </a:p>
                  </a:txBody>
                  <a:tcPr marL="68580" marR="68580" marT="0" marB="0" anchor="ctr"/>
                </a:tc>
                <a:extLst>
                  <a:ext uri="{0D108BD9-81ED-4DB2-BD59-A6C34878D82A}">
                    <a16:rowId xmlns:a16="http://schemas.microsoft.com/office/drawing/2014/main" val="2843775906"/>
                  </a:ext>
                </a:extLst>
              </a:tr>
            </a:tbl>
          </a:graphicData>
        </a:graphic>
      </p:graphicFrame>
    </p:spTree>
    <p:extLst>
      <p:ext uri="{BB962C8B-B14F-4D97-AF65-F5344CB8AC3E}">
        <p14:creationId xmlns:p14="http://schemas.microsoft.com/office/powerpoint/2010/main" val="24457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8AB44-5BFF-3C6D-E9E1-2C5DABA95441}"/>
              </a:ext>
            </a:extLst>
          </p:cNvPr>
          <p:cNvSpPr>
            <a:spLocks noGrp="1"/>
          </p:cNvSpPr>
          <p:nvPr>
            <p:ph type="body" sz="quarter" idx="15"/>
          </p:nvPr>
        </p:nvSpPr>
        <p:spPr>
          <a:xfrm>
            <a:off x="228600" y="164592"/>
            <a:ext cx="9753599" cy="933450"/>
          </a:xfrm>
        </p:spPr>
        <p:txBody>
          <a:bodyPr/>
          <a:lstStyle/>
          <a:p>
            <a:r>
              <a:rPr lang="en-US"/>
              <a:t>Risk and Mitigation </a:t>
            </a:r>
            <a:r>
              <a:rPr lang="en-US" sz="3200">
                <a:solidFill>
                  <a:srgbClr val="FF0000"/>
                </a:solidFill>
                <a:ea typeface="+mn-ea"/>
                <a:cs typeface="Segoe UI Light" panose="020B0502040204020203" pitchFamily="34" charset="0"/>
              </a:rPr>
              <a:t>– Srinath</a:t>
            </a:r>
            <a:endParaRPr lang="en-US"/>
          </a:p>
        </p:txBody>
      </p:sp>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19</a:t>
            </a:fld>
            <a:endParaRPr lang="en-US"/>
          </a:p>
        </p:txBody>
      </p:sp>
    </p:spTree>
    <p:extLst>
      <p:ext uri="{BB962C8B-B14F-4D97-AF65-F5344CB8AC3E}">
        <p14:creationId xmlns:p14="http://schemas.microsoft.com/office/powerpoint/2010/main" val="292367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A61AE-5A18-4854-AE6A-86E7933B2F6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pic>
        <p:nvPicPr>
          <p:cNvPr id="14" name="Picture 2">
            <a:extLst>
              <a:ext uri="{FF2B5EF4-FFF2-40B4-BE49-F238E27FC236}">
                <a16:creationId xmlns:a16="http://schemas.microsoft.com/office/drawing/2014/main" id="{D0C9D231-7714-4346-8278-9F97A7445DD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886" r="18764"/>
          <a:stretch/>
        </p:blipFill>
        <p:spPr bwMode="auto">
          <a:xfrm>
            <a:off x="0" y="0"/>
            <a:ext cx="592429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E8A7F1-B3BA-4963-951A-2DEAF412F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
        <p:nvSpPr>
          <p:cNvPr id="21" name="Flowchart: Delay 20">
            <a:extLst>
              <a:ext uri="{FF2B5EF4-FFF2-40B4-BE49-F238E27FC236}">
                <a16:creationId xmlns:a16="http://schemas.microsoft.com/office/drawing/2014/main" id="{1AA20B51-50E4-4B98-8786-87E42CECA5CC}"/>
              </a:ext>
            </a:extLst>
          </p:cNvPr>
          <p:cNvSpPr/>
          <p:nvPr/>
        </p:nvSpPr>
        <p:spPr>
          <a:xfrm>
            <a:off x="-16042" y="2244614"/>
            <a:ext cx="2801863" cy="2836453"/>
          </a:xfrm>
          <a:prstGeom prst="flowChartDelay">
            <a:avLst/>
          </a:prstGeom>
          <a:gradFill>
            <a:gsLst>
              <a:gs pos="0">
                <a:srgbClr val="8ACD47"/>
              </a:gs>
              <a:gs pos="52000">
                <a:srgbClr val="3EB34A"/>
              </a:gs>
              <a:gs pos="100000">
                <a:srgbClr val="08969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FCF9ABE-4145-4AC7-A498-10C62DFE77C2}"/>
              </a:ext>
            </a:extLst>
          </p:cNvPr>
          <p:cNvSpPr/>
          <p:nvPr/>
        </p:nvSpPr>
        <p:spPr>
          <a:xfrm>
            <a:off x="243524" y="3254263"/>
            <a:ext cx="20949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a:ea typeface="+mn-ea"/>
                <a:cs typeface="+mn-cs"/>
              </a:rPr>
              <a:t>AGENDA</a:t>
            </a:r>
          </a:p>
        </p:txBody>
      </p:sp>
      <p:sp>
        <p:nvSpPr>
          <p:cNvPr id="15" name="Content Placeholder 2">
            <a:extLst>
              <a:ext uri="{FF2B5EF4-FFF2-40B4-BE49-F238E27FC236}">
                <a16:creationId xmlns:a16="http://schemas.microsoft.com/office/drawing/2014/main" id="{2F99C647-AD3C-4347-BA71-1C48985973EA}"/>
              </a:ext>
            </a:extLst>
          </p:cNvPr>
          <p:cNvSpPr>
            <a:spLocks noGrp="1"/>
          </p:cNvSpPr>
          <p:nvPr>
            <p:ph sz="quarter" idx="20"/>
          </p:nvPr>
        </p:nvSpPr>
        <p:spPr>
          <a:xfrm>
            <a:off x="6225003" y="1523616"/>
            <a:ext cx="5966997" cy="5049166"/>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600"/>
              </a:spcBef>
              <a:spcAft>
                <a:spcPts val="600"/>
              </a:spcAft>
              <a:buClrTx/>
              <a:buSzTx/>
              <a:buNone/>
              <a:tabLst/>
              <a:defRPr/>
            </a:pPr>
            <a:endParaRPr kumimoji="0" lang="en-US" sz="1800" b="1" i="0" u="none" strike="noStrike" kern="1200" cap="none" spc="0" normalizeH="0" baseline="0" noProof="0">
              <a:ln>
                <a:noFill/>
              </a:ln>
              <a:solidFill>
                <a:srgbClr val="262626"/>
              </a:solidFill>
              <a:effectLst/>
              <a:uLnTx/>
              <a:uFillTx/>
              <a:latin typeface="Segoe UI"/>
              <a:ea typeface="+mn-lt"/>
              <a:cs typeface="Segoe UI"/>
            </a:endParaRPr>
          </a:p>
          <a:p>
            <a:pPr>
              <a:lnSpc>
                <a:spcPct val="90000"/>
              </a:lnSpc>
              <a:spcBef>
                <a:spcPts val="1200"/>
              </a:spcBef>
              <a:spcAft>
                <a:spcPts val="1200"/>
              </a:spcAft>
              <a:defRPr/>
            </a:pPr>
            <a:r>
              <a:rPr lang="en-US" sz="1900" b="1">
                <a:solidFill>
                  <a:srgbClr val="262626"/>
                </a:solidFill>
                <a:latin typeface="Segoe UI"/>
                <a:ea typeface="+mn-lt"/>
                <a:cs typeface="Segoe UI"/>
              </a:rPr>
              <a:t>Our Understanding of the Requirement</a:t>
            </a:r>
          </a:p>
          <a:p>
            <a:pPr>
              <a:lnSpc>
                <a:spcPct val="90000"/>
              </a:lnSpc>
              <a:spcBef>
                <a:spcPts val="1200"/>
              </a:spcBef>
              <a:spcAft>
                <a:spcPts val="1200"/>
              </a:spcAft>
              <a:defRPr/>
            </a:pPr>
            <a:r>
              <a:rPr lang="en-US" sz="1900" b="1">
                <a:solidFill>
                  <a:srgbClr val="262626"/>
                </a:solidFill>
                <a:latin typeface="Segoe UI"/>
                <a:ea typeface="+mn-lt"/>
                <a:cs typeface="Segoe UI"/>
              </a:rPr>
              <a:t>Solution Architecture</a:t>
            </a:r>
          </a:p>
          <a:p>
            <a:pPr>
              <a:lnSpc>
                <a:spcPct val="90000"/>
              </a:lnSpc>
              <a:spcBef>
                <a:spcPts val="1200"/>
              </a:spcBef>
              <a:spcAft>
                <a:spcPts val="1200"/>
              </a:spcAft>
              <a:defRPr/>
            </a:pPr>
            <a:r>
              <a:rPr lang="en-US" sz="1900" b="1">
                <a:solidFill>
                  <a:srgbClr val="262626"/>
                </a:solidFill>
                <a:latin typeface="Segoe UI"/>
                <a:ea typeface="+mn-lt"/>
                <a:cs typeface="Segoe UI"/>
              </a:rPr>
              <a:t>Assumptions and Dependencies</a:t>
            </a:r>
          </a:p>
          <a:p>
            <a:pPr>
              <a:lnSpc>
                <a:spcPct val="90000"/>
              </a:lnSpc>
              <a:spcBef>
                <a:spcPts val="1200"/>
              </a:spcBef>
              <a:spcAft>
                <a:spcPts val="1200"/>
              </a:spcAft>
              <a:defRPr/>
            </a:pPr>
            <a:r>
              <a:rPr lang="en-US" sz="1900" b="1">
                <a:solidFill>
                  <a:srgbClr val="262626"/>
                </a:solidFill>
                <a:latin typeface="Segoe UI"/>
                <a:ea typeface="+mn-lt"/>
                <a:cs typeface="Segoe UI"/>
              </a:rPr>
              <a:t>Project Management</a:t>
            </a:r>
          </a:p>
          <a:p>
            <a:pPr>
              <a:lnSpc>
                <a:spcPct val="90000"/>
              </a:lnSpc>
              <a:spcBef>
                <a:spcPts val="1200"/>
              </a:spcBef>
              <a:spcAft>
                <a:spcPts val="1200"/>
              </a:spcAft>
              <a:defRPr/>
            </a:pPr>
            <a:r>
              <a:rPr lang="en-US" sz="1900" b="1">
                <a:solidFill>
                  <a:srgbClr val="262626"/>
                </a:solidFill>
                <a:latin typeface="Segoe UI"/>
                <a:ea typeface="+mn-lt"/>
                <a:cs typeface="Segoe UI"/>
              </a:rPr>
              <a:t>Execution &amp; Governance</a:t>
            </a:r>
          </a:p>
          <a:p>
            <a:pPr>
              <a:lnSpc>
                <a:spcPct val="90000"/>
              </a:lnSpc>
              <a:spcBef>
                <a:spcPts val="1200"/>
              </a:spcBef>
              <a:spcAft>
                <a:spcPts val="1200"/>
              </a:spcAft>
              <a:defRPr/>
            </a:pPr>
            <a:r>
              <a:rPr lang="en-US" sz="1900" b="1">
                <a:solidFill>
                  <a:srgbClr val="262626"/>
                </a:solidFill>
                <a:latin typeface="Segoe UI"/>
                <a:ea typeface="+mn-lt"/>
                <a:cs typeface="Segoe UI"/>
              </a:rPr>
              <a:t>Milestone</a:t>
            </a:r>
            <a:endParaRPr lang="en-US" b="1">
              <a:solidFill>
                <a:schemeClr val="tx1"/>
              </a:solidFill>
            </a:endParaRPr>
          </a:p>
          <a:p>
            <a:pPr lvl="2"/>
            <a:endParaRPr lang="en-US" b="1">
              <a:solidFill>
                <a:schemeClr val="tx1"/>
              </a:solidFill>
            </a:endParaRPr>
          </a:p>
          <a:p>
            <a:pPr lvl="2"/>
            <a:endParaRPr lang="en-US" b="1">
              <a:solidFill>
                <a:schemeClr val="tx1"/>
              </a:solidFill>
            </a:endParaRPr>
          </a:p>
          <a:p>
            <a:pPr lvl="2"/>
            <a:endParaRPr lang="en-US" b="1">
              <a:solidFill>
                <a:schemeClr val="tx1"/>
              </a:solidFill>
            </a:endParaRPr>
          </a:p>
          <a:p>
            <a:endParaRPr lang="en-US" b="1">
              <a:solidFill>
                <a:schemeClr val="tx1"/>
              </a:solidFill>
            </a:endParaRPr>
          </a:p>
        </p:txBody>
      </p:sp>
    </p:spTree>
    <p:extLst>
      <p:ext uri="{BB962C8B-B14F-4D97-AF65-F5344CB8AC3E}">
        <p14:creationId xmlns:p14="http://schemas.microsoft.com/office/powerpoint/2010/main" val="2560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20</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500448"/>
            <a:ext cx="3369395" cy="1938992"/>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Tentative Schedule - Milestones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50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Tentative Execution Schedule and Milestones</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E62133F-B00E-0C17-CF20-32785A7B9939}"/>
              </a:ext>
            </a:extLst>
          </p:cNvPr>
          <p:cNvSpPr txBox="1"/>
          <p:nvPr/>
        </p:nvSpPr>
        <p:spPr>
          <a:xfrm>
            <a:off x="378667" y="1145753"/>
            <a:ext cx="11482450" cy="307777"/>
          </a:xfrm>
          <a:prstGeom prst="rect">
            <a:avLst/>
          </a:prstGeom>
          <a:noFill/>
        </p:spPr>
        <p:txBody>
          <a:bodyPr wrap="square" rtlCol="0">
            <a:spAutoFit/>
          </a:bodyPr>
          <a:lstStyle/>
          <a:p>
            <a:r>
              <a:rPr lang="en-US" sz="1400"/>
              <a:t>Below is High level schedule, more details will be added post the initial discovery phase</a:t>
            </a:r>
          </a:p>
        </p:txBody>
      </p:sp>
      <p:graphicFrame>
        <p:nvGraphicFramePr>
          <p:cNvPr id="7" name="Table 7">
            <a:extLst>
              <a:ext uri="{FF2B5EF4-FFF2-40B4-BE49-F238E27FC236}">
                <a16:creationId xmlns:a16="http://schemas.microsoft.com/office/drawing/2014/main" id="{39AE3149-EA1A-1CE0-D818-BDD260E75EC4}"/>
              </a:ext>
            </a:extLst>
          </p:cNvPr>
          <p:cNvGraphicFramePr>
            <a:graphicFrameLocks noGrp="1"/>
          </p:cNvGraphicFramePr>
          <p:nvPr>
            <p:extLst>
              <p:ext uri="{D42A27DB-BD31-4B8C-83A1-F6EECF244321}">
                <p14:modId xmlns:p14="http://schemas.microsoft.com/office/powerpoint/2010/main" val="3545604978"/>
              </p:ext>
            </p:extLst>
          </p:nvPr>
        </p:nvGraphicFramePr>
        <p:xfrm>
          <a:off x="653367" y="1623367"/>
          <a:ext cx="9328832" cy="2853063"/>
        </p:xfrm>
        <a:graphic>
          <a:graphicData uri="http://schemas.openxmlformats.org/drawingml/2006/table">
            <a:tbl>
              <a:tblPr firstRow="1" bandRow="1">
                <a:tableStyleId>{8799B23B-EC83-4686-B30A-512413B5E67A}</a:tableStyleId>
              </a:tblPr>
              <a:tblGrid>
                <a:gridCol w="1667802">
                  <a:extLst>
                    <a:ext uri="{9D8B030D-6E8A-4147-A177-3AD203B41FA5}">
                      <a16:colId xmlns:a16="http://schemas.microsoft.com/office/drawing/2014/main" val="828817187"/>
                    </a:ext>
                  </a:extLst>
                </a:gridCol>
                <a:gridCol w="2996614">
                  <a:extLst>
                    <a:ext uri="{9D8B030D-6E8A-4147-A177-3AD203B41FA5}">
                      <a16:colId xmlns:a16="http://schemas.microsoft.com/office/drawing/2014/main" val="1854305240"/>
                    </a:ext>
                  </a:extLst>
                </a:gridCol>
                <a:gridCol w="2332208">
                  <a:extLst>
                    <a:ext uri="{9D8B030D-6E8A-4147-A177-3AD203B41FA5}">
                      <a16:colId xmlns:a16="http://schemas.microsoft.com/office/drawing/2014/main" val="3342110536"/>
                    </a:ext>
                  </a:extLst>
                </a:gridCol>
                <a:gridCol w="2332208">
                  <a:extLst>
                    <a:ext uri="{9D8B030D-6E8A-4147-A177-3AD203B41FA5}">
                      <a16:colId xmlns:a16="http://schemas.microsoft.com/office/drawing/2014/main" val="1535349429"/>
                    </a:ext>
                  </a:extLst>
                </a:gridCol>
              </a:tblGrid>
              <a:tr h="402381">
                <a:tc>
                  <a:txBody>
                    <a:bodyPr/>
                    <a:lstStyle/>
                    <a:p>
                      <a:r>
                        <a:rPr lang="en-US" sz="1200"/>
                        <a:t>Milestone</a:t>
                      </a:r>
                    </a:p>
                  </a:txBody>
                  <a:tcPr/>
                </a:tc>
                <a:tc>
                  <a:txBody>
                    <a:bodyPr/>
                    <a:lstStyle/>
                    <a:p>
                      <a:r>
                        <a:rPr lang="en-US" sz="1200"/>
                        <a:t>Service List / Deliverables</a:t>
                      </a:r>
                    </a:p>
                  </a:txBody>
                  <a:tcPr/>
                </a:tc>
                <a:tc>
                  <a:txBody>
                    <a:bodyPr/>
                    <a:lstStyle/>
                    <a:p>
                      <a:r>
                        <a:rPr lang="en-US" sz="1200"/>
                        <a:t>Schedule (Months)</a:t>
                      </a:r>
                    </a:p>
                  </a:txBody>
                  <a:tcPr/>
                </a:tc>
                <a:tc>
                  <a:txBody>
                    <a:bodyPr/>
                    <a:lstStyle/>
                    <a:p>
                      <a:r>
                        <a:rPr lang="en-US" sz="1200"/>
                        <a:t>Remarks</a:t>
                      </a:r>
                    </a:p>
                  </a:txBody>
                  <a:tcPr/>
                </a:tc>
                <a:extLst>
                  <a:ext uri="{0D108BD9-81ED-4DB2-BD59-A6C34878D82A}">
                    <a16:rowId xmlns:a16="http://schemas.microsoft.com/office/drawing/2014/main" val="3851947112"/>
                  </a:ext>
                </a:extLst>
              </a:tr>
              <a:tr h="402381">
                <a:tc>
                  <a:txBody>
                    <a:bodyPr/>
                    <a:lstStyle/>
                    <a:p>
                      <a:r>
                        <a:rPr lang="en-US" sz="1200"/>
                        <a:t>Discovery</a:t>
                      </a:r>
                    </a:p>
                  </a:txBody>
                  <a:tcPr/>
                </a:tc>
                <a:tc>
                  <a:txBody>
                    <a:bodyPr/>
                    <a:lstStyle/>
                    <a:p>
                      <a:r>
                        <a:rPr lang="en-US" sz="1200"/>
                        <a:t>Discovery Phase</a:t>
                      </a:r>
                    </a:p>
                  </a:txBody>
                  <a:tcPr/>
                </a:tc>
                <a:tc>
                  <a:txBody>
                    <a:bodyPr/>
                    <a:lstStyle/>
                    <a:p>
                      <a:r>
                        <a:rPr lang="en-US" sz="1200"/>
                        <a:t>T + 2</a:t>
                      </a:r>
                    </a:p>
                  </a:txBody>
                  <a:tcPr/>
                </a:tc>
                <a:tc>
                  <a:txBody>
                    <a:bodyPr/>
                    <a:lstStyle/>
                    <a:p>
                      <a:pPr marL="285750" indent="-285750">
                        <a:buFont typeface="Arial" panose="020B0604020202020204" pitchFamily="34" charset="0"/>
                        <a:buChar char="•"/>
                      </a:pPr>
                      <a:r>
                        <a:rPr lang="en-US" sz="1200"/>
                        <a:t>Validation of domains and dependencies</a:t>
                      </a:r>
                    </a:p>
                    <a:p>
                      <a:pPr marL="285750" indent="-285750">
                        <a:buFont typeface="Arial" panose="020B0604020202020204" pitchFamily="34" charset="0"/>
                        <a:buChar char="•"/>
                      </a:pPr>
                      <a:r>
                        <a:rPr lang="en-US" sz="1200"/>
                        <a:t>High level Architecture validation</a:t>
                      </a:r>
                    </a:p>
                    <a:p>
                      <a:pPr marL="285750" indent="-285750">
                        <a:buFont typeface="Arial" panose="020B0604020202020204" pitchFamily="34" charset="0"/>
                        <a:buChar char="•"/>
                      </a:pPr>
                      <a:r>
                        <a:rPr lang="en-US" sz="1200"/>
                        <a:t>Detailed Project Plan</a:t>
                      </a:r>
                    </a:p>
                  </a:txBody>
                  <a:tcPr/>
                </a:tc>
                <a:extLst>
                  <a:ext uri="{0D108BD9-81ED-4DB2-BD59-A6C34878D82A}">
                    <a16:rowId xmlns:a16="http://schemas.microsoft.com/office/drawing/2014/main" val="1513558988"/>
                  </a:ext>
                </a:extLst>
              </a:tr>
              <a:tr h="163230">
                <a:tc>
                  <a:txBody>
                    <a:bodyPr/>
                    <a:lstStyle/>
                    <a:p>
                      <a:r>
                        <a:rPr lang="en-US" sz="1200"/>
                        <a:t>Milestone-1</a:t>
                      </a:r>
                    </a:p>
                  </a:txBody>
                  <a:tcPr/>
                </a:tc>
                <a:tc>
                  <a:txBody>
                    <a:bodyPr/>
                    <a:lstStyle/>
                    <a:p>
                      <a:pPr marL="171450" indent="-171450">
                        <a:buFont typeface="Arial" panose="020B0604020202020204" pitchFamily="34" charset="0"/>
                        <a:buChar char="•"/>
                      </a:pPr>
                      <a:r>
                        <a:rPr lang="en-US" sz="1200"/>
                        <a:t>Framework / Common building blocks</a:t>
                      </a:r>
                    </a:p>
                    <a:p>
                      <a:pPr marL="171450" indent="-171450">
                        <a:buFont typeface="Arial" panose="020B0604020202020204" pitchFamily="34" charset="0"/>
                        <a:buChar char="•"/>
                      </a:pPr>
                      <a:r>
                        <a:rPr lang="en-US" sz="1200"/>
                        <a:t>Auth Service</a:t>
                      </a:r>
                    </a:p>
                    <a:p>
                      <a:pPr marL="171450" indent="-171450">
                        <a:buFont typeface="Arial" panose="020B0604020202020204" pitchFamily="34" charset="0"/>
                        <a:buChar char="•"/>
                      </a:pPr>
                      <a:r>
                        <a:rPr lang="en-US" sz="1200"/>
                        <a:t>Info Service</a:t>
                      </a:r>
                    </a:p>
                  </a:txBody>
                  <a:tcPr/>
                </a:tc>
                <a:tc>
                  <a:txBody>
                    <a:bodyPr/>
                    <a:lstStyle/>
                    <a:p>
                      <a:r>
                        <a:rPr lang="en-US" sz="1200"/>
                        <a:t>T + 5</a:t>
                      </a:r>
                    </a:p>
                  </a:txBody>
                  <a:tcPr/>
                </a:tc>
                <a:tc>
                  <a:txBody>
                    <a:bodyPr/>
                    <a:lstStyle/>
                    <a:p>
                      <a:pPr marL="285750" indent="-285750">
                        <a:buFont typeface="Arial" panose="020B0604020202020204" pitchFamily="34" charset="0"/>
                        <a:buChar char="•"/>
                      </a:pPr>
                      <a:endParaRPr lang="en-US" sz="1200"/>
                    </a:p>
                  </a:txBody>
                  <a:tcPr/>
                </a:tc>
                <a:extLst>
                  <a:ext uri="{0D108BD9-81ED-4DB2-BD59-A6C34878D82A}">
                    <a16:rowId xmlns:a16="http://schemas.microsoft.com/office/drawing/2014/main" val="3198340971"/>
                  </a:ext>
                </a:extLst>
              </a:tr>
              <a:tr h="402381">
                <a:tc>
                  <a:txBody>
                    <a:bodyPr/>
                    <a:lstStyle/>
                    <a:p>
                      <a:r>
                        <a:rPr lang="en-US" sz="1200"/>
                        <a:t>UAT-1</a:t>
                      </a:r>
                    </a:p>
                  </a:txBody>
                  <a:tcPr/>
                </a:tc>
                <a:tc gridSpan="2">
                  <a:txBody>
                    <a:bodyPr/>
                    <a:lstStyle/>
                    <a:p>
                      <a:pPr marL="0" indent="0" algn="ctr">
                        <a:buFont typeface="Arial" panose="020B0604020202020204" pitchFamily="34" charset="0"/>
                        <a:buNone/>
                      </a:pPr>
                      <a:r>
                        <a:rPr lang="en-US" sz="1200"/>
                        <a:t>UAT of Milestone-1</a:t>
                      </a:r>
                    </a:p>
                  </a:txBody>
                  <a:tcPr/>
                </a:tc>
                <a:tc hMerge="1">
                  <a:txBody>
                    <a:bodyPr/>
                    <a:lstStyle/>
                    <a:p>
                      <a:endParaRPr lang="en-US" sz="1200"/>
                    </a:p>
                  </a:txBody>
                  <a:tcPr/>
                </a:tc>
                <a:tc>
                  <a:txBody>
                    <a:bodyPr/>
                    <a:lstStyle/>
                    <a:p>
                      <a:pPr marL="0" indent="0">
                        <a:buFont typeface="Arial" panose="020B0604020202020204" pitchFamily="34" charset="0"/>
                        <a:buNone/>
                      </a:pPr>
                      <a:r>
                        <a:rPr lang="en-US" sz="1200"/>
                        <a:t>4 weeks of UAT</a:t>
                      </a:r>
                    </a:p>
                  </a:txBody>
                  <a:tcPr/>
                </a:tc>
                <a:extLst>
                  <a:ext uri="{0D108BD9-81ED-4DB2-BD59-A6C34878D82A}">
                    <a16:rowId xmlns:a16="http://schemas.microsoft.com/office/drawing/2014/main" val="3210045242"/>
                  </a:ext>
                </a:extLst>
              </a:tr>
              <a:tr h="402381">
                <a:tc>
                  <a:txBody>
                    <a:bodyPr/>
                    <a:lstStyle/>
                    <a:p>
                      <a:endParaRPr lang="en-US" sz="1200"/>
                    </a:p>
                  </a:txBody>
                  <a:tcPr/>
                </a:tc>
                <a:tc gridSpan="2">
                  <a:txBody>
                    <a:bodyPr/>
                    <a:lstStyle/>
                    <a:p>
                      <a:pPr marL="0" indent="0" algn="ctr">
                        <a:buFont typeface="Arial" panose="020B0604020202020204" pitchFamily="34" charset="0"/>
                        <a:buNone/>
                      </a:pPr>
                      <a:endParaRPr lang="en-US" sz="1200"/>
                    </a:p>
                  </a:txBody>
                  <a:tcPr/>
                </a:tc>
                <a:tc hMerge="1">
                  <a:txBody>
                    <a:bodyPr/>
                    <a:lstStyle/>
                    <a:p>
                      <a:endParaRPr lang="en-US"/>
                    </a:p>
                  </a:txBody>
                  <a:tcPr/>
                </a:tc>
                <a:tc>
                  <a:txBody>
                    <a:bodyPr/>
                    <a:lstStyle/>
                    <a:p>
                      <a:pPr marL="0" indent="0">
                        <a:buFont typeface="Arial" panose="020B0604020202020204" pitchFamily="34" charset="0"/>
                        <a:buNone/>
                      </a:pPr>
                      <a:endParaRPr lang="en-US" sz="1200"/>
                    </a:p>
                  </a:txBody>
                  <a:tcPr/>
                </a:tc>
                <a:extLst>
                  <a:ext uri="{0D108BD9-81ED-4DB2-BD59-A6C34878D82A}">
                    <a16:rowId xmlns:a16="http://schemas.microsoft.com/office/drawing/2014/main" val="1629864996"/>
                  </a:ext>
                </a:extLst>
              </a:tr>
            </a:tbl>
          </a:graphicData>
        </a:graphic>
      </p:graphicFrame>
    </p:spTree>
    <p:extLst>
      <p:ext uri="{BB962C8B-B14F-4D97-AF65-F5344CB8AC3E}">
        <p14:creationId xmlns:p14="http://schemas.microsoft.com/office/powerpoint/2010/main" val="2104035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22</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901010"/>
            <a:ext cx="3369395" cy="707886"/>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Commercials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81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82C7DE-430F-0238-FEF4-840743FCFACD}"/>
              </a:ext>
            </a:extLst>
          </p:cNvPr>
          <p:cNvSpPr>
            <a:spLocks noGrp="1"/>
          </p:cNvSpPr>
          <p:nvPr>
            <p:ph type="body" sz="quarter" idx="11"/>
          </p:nvPr>
        </p:nvSpPr>
        <p:spPr>
          <a:xfrm>
            <a:off x="282176" y="4131535"/>
            <a:ext cx="4950835" cy="670864"/>
          </a:xfrm>
        </p:spPr>
        <p:txBody>
          <a:bodyPr>
            <a:normAutofit/>
          </a:bodyPr>
          <a:lstStyle/>
          <a:p>
            <a:r>
              <a:rPr lang="en-US"/>
              <a:t>Afshan Momin </a:t>
            </a:r>
          </a:p>
          <a:p>
            <a:r>
              <a:rPr lang="en-US" b="1"/>
              <a:t>Client Partner – MSIL</a:t>
            </a:r>
          </a:p>
        </p:txBody>
      </p:sp>
      <p:sp>
        <p:nvSpPr>
          <p:cNvPr id="5" name="Text Placeholder 2">
            <a:extLst>
              <a:ext uri="{FF2B5EF4-FFF2-40B4-BE49-F238E27FC236}">
                <a16:creationId xmlns:a16="http://schemas.microsoft.com/office/drawing/2014/main" id="{58B5E35D-4DB9-8D58-425D-B22D5541EF26}"/>
              </a:ext>
            </a:extLst>
          </p:cNvPr>
          <p:cNvSpPr>
            <a:spLocks noGrp="1"/>
          </p:cNvSpPr>
          <p:nvPr>
            <p:ph type="body" sz="quarter" idx="12"/>
          </p:nvPr>
        </p:nvSpPr>
        <p:spPr>
          <a:xfrm>
            <a:off x="271903" y="4889523"/>
            <a:ext cx="4140200" cy="443945"/>
          </a:xfrm>
        </p:spPr>
        <p:txBody>
          <a:bodyPr>
            <a:normAutofit fontScale="85000" lnSpcReduction="20000"/>
          </a:bodyPr>
          <a:lstStyle/>
          <a:p>
            <a:r>
              <a:rPr lang="en-US"/>
              <a:t>Afshan Momin </a:t>
            </a:r>
            <a:r>
              <a:rPr lang="en-US">
                <a:hlinkClick r:id="rId2"/>
              </a:rPr>
              <a:t>afshan.momin@happiestminds.com</a:t>
            </a:r>
            <a:endParaRPr lang="en-US"/>
          </a:p>
          <a:p>
            <a:r>
              <a:rPr lang="en-US"/>
              <a:t>+91 9890920405</a:t>
            </a:r>
          </a:p>
        </p:txBody>
      </p:sp>
    </p:spTree>
    <p:extLst>
      <p:ext uri="{BB962C8B-B14F-4D97-AF65-F5344CB8AC3E}">
        <p14:creationId xmlns:p14="http://schemas.microsoft.com/office/powerpoint/2010/main" val="408899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454641" y="2871996"/>
            <a:ext cx="3669328" cy="1323439"/>
          </a:xfrm>
          <a:prstGeom prst="rect">
            <a:avLst/>
          </a:prstGeom>
        </p:spPr>
        <p:txBody>
          <a:bodyPr wrap="square" lIns="91440" tIns="45720" rIns="91440" bIns="45720" anchor="t">
            <a:spAutoFit/>
          </a:bodyPr>
          <a:lstStyle/>
          <a:p>
            <a:r>
              <a:rPr lang="en-US" sz="4000">
                <a:solidFill>
                  <a:schemeClr val="bg1"/>
                </a:solidFill>
                <a:latin typeface="Segoe UI Semibold"/>
                <a:cs typeface="Segoe UI Semibold"/>
              </a:rPr>
              <a:t>Requirement &amp; Scope</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43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panose="020B0502040204020203" pitchFamily="34" charset="0"/>
              </a:rPr>
              <a:t>Our Understanding of the Requirement </a:t>
            </a:r>
            <a:r>
              <a:rPr lang="en-US" sz="2800">
                <a:solidFill>
                  <a:srgbClr val="FF0000"/>
                </a:solidFill>
                <a:ea typeface="+mn-ea"/>
                <a:cs typeface="Segoe UI Light" panose="020B0502040204020203" pitchFamily="34" charset="0"/>
              </a:rPr>
              <a:t>– Shantanu</a:t>
            </a:r>
            <a:endParaRPr lang="en-US" sz="2800">
              <a:ea typeface="+mn-ea"/>
              <a:cs typeface="Segoe UI Light" panose="020B0502040204020203" pitchFamily="34" charset="0"/>
            </a:endParaRPr>
          </a:p>
        </p:txBody>
      </p:sp>
      <p:sp>
        <p:nvSpPr>
          <p:cNvPr id="19" name="Content Placeholder 6"/>
          <p:cNvSpPr>
            <a:spLocks noGrp="1"/>
          </p:cNvSpPr>
          <p:nvPr>
            <p:ph idx="4294967295"/>
          </p:nvPr>
        </p:nvSpPr>
        <p:spPr>
          <a:xfrm>
            <a:off x="116907" y="1238121"/>
            <a:ext cx="11868867" cy="5232991"/>
          </a:xfrm>
        </p:spPr>
        <p:txBody>
          <a:bodyPr vert="horz" lIns="91440" tIns="45720" rIns="91440" bIns="45720" rtlCol="0" anchor="t">
            <a:noAutofit/>
          </a:bodyPr>
          <a:lstStyle/>
          <a:p>
            <a:pPr marL="342900" indent="-342900">
              <a:buFont typeface="Wingdings" panose="020B0604020202020204" pitchFamily="34" charset="0"/>
              <a:buChar char="q"/>
            </a:pPr>
            <a:r>
              <a:rPr lang="en-US" sz="1800" dirty="0">
                <a:solidFill>
                  <a:srgbClr val="000000"/>
                </a:solidFill>
                <a:cs typeface="Segoe UI"/>
              </a:rPr>
              <a:t>All the identified features are grouped under 12 Microservices ( Listing Management Service ,Listing Search Service , Agent Subscription Service ,Agent Management Service ,  Users Service ,  Mobile BFF ,  Admin Service (Frontend) , User Engagement – Enquiry ,  Advertising ,  Developer (Database Dependencies) , Info Service  and Email Template Management ) </a:t>
            </a:r>
          </a:p>
          <a:p>
            <a:pPr marL="342900" indent="-342900">
              <a:buFont typeface="Wingdings,Sans-Serif" panose="020B0604020202020204" pitchFamily="34" charset="0"/>
              <a:buChar char="q"/>
            </a:pPr>
            <a:endParaRPr lang="en-US" sz="1800" dirty="0">
              <a:solidFill>
                <a:srgbClr val="000000"/>
              </a:solidFill>
              <a:cs typeface="Segoe UI"/>
            </a:endParaRPr>
          </a:p>
          <a:p>
            <a:pPr marL="342900" indent="-342900">
              <a:buFont typeface="Wingdings,Sans-Serif" panose="020B0604020202020204" pitchFamily="34" charset="0"/>
              <a:buChar char="q"/>
            </a:pPr>
            <a:r>
              <a:rPr lang="en-US" sz="1800" dirty="0">
                <a:solidFill>
                  <a:srgbClr val="000000"/>
                </a:solidFill>
                <a:cs typeface="Segoe UI"/>
              </a:rPr>
              <a:t>All the in-scope marketplaces should be able to use the identified microservices for their workflows</a:t>
            </a:r>
            <a:endParaRPr lang="en-US" dirty="0"/>
          </a:p>
          <a:p>
            <a:pPr marL="342900" indent="-342900">
              <a:buFont typeface="Wingdings" panose="020B0604020202020204" pitchFamily="34" charset="0"/>
              <a:buChar char="q"/>
            </a:pPr>
            <a:r>
              <a:rPr lang="en-US" sz="1800" dirty="0">
                <a:solidFill>
                  <a:srgbClr val="000000"/>
                </a:solidFill>
                <a:cs typeface="Segoe UI"/>
              </a:rPr>
              <a:t>Features are identified based on 3 persons ( Admin, Agent and End Customer) for all marketplaces. </a:t>
            </a:r>
            <a:endParaRPr lang="en-US" dirty="0">
              <a:solidFill>
                <a:srgbClr val="3C3C3C"/>
              </a:solidFill>
              <a:cs typeface="Segoe UI"/>
            </a:endParaRPr>
          </a:p>
          <a:p>
            <a:pPr marL="342900" indent="-342900">
              <a:buFont typeface="Wingdings" panose="020B0604020202020204" pitchFamily="34" charset="0"/>
              <a:buChar char="q"/>
            </a:pPr>
            <a:r>
              <a:rPr lang="en-US" sz="1800" dirty="0">
                <a:solidFill>
                  <a:srgbClr val="000000"/>
                </a:solidFill>
                <a:cs typeface="Segoe UI"/>
              </a:rPr>
              <a:t>Marketplaces analyzed -  PG marketplaces in Singapore, Thailand, Malaysia, and Indonesia</a:t>
            </a:r>
          </a:p>
          <a:p>
            <a:pPr marL="342900" indent="-342900">
              <a:buFont typeface="Wingdings" panose="020B0604020202020204" pitchFamily="34" charset="0"/>
              <a:buChar char="q"/>
            </a:pPr>
            <a:r>
              <a:rPr lang="en-US" sz="1800" dirty="0">
                <a:solidFill>
                  <a:srgbClr val="000000"/>
                </a:solidFill>
                <a:cs typeface="Segoe UI"/>
              </a:rPr>
              <a:t>Integration Points: Salesforce , </a:t>
            </a:r>
          </a:p>
          <a:p>
            <a:pPr marL="342900" indent="-342900">
              <a:buFont typeface="Wingdings" panose="020B0604020202020204" pitchFamily="34" charset="0"/>
              <a:buChar char="q"/>
            </a:pPr>
            <a:endParaRPr lang="en-US" sz="1800" dirty="0">
              <a:solidFill>
                <a:srgbClr val="000000"/>
              </a:solidFill>
              <a:cs typeface="Segoe UI"/>
            </a:endParaRPr>
          </a:p>
          <a:p>
            <a:pPr marL="342900" indent="-342900">
              <a:buFont typeface="Wingdings" panose="020B0604020202020204" pitchFamily="34" charset="0"/>
              <a:buChar char="q"/>
            </a:pPr>
            <a:endParaRPr lang="en-US" sz="1800" dirty="0">
              <a:solidFill>
                <a:srgbClr val="000000"/>
              </a:solidFill>
              <a:cs typeface="Segoe UI"/>
            </a:endParaRPr>
          </a:p>
          <a:p>
            <a:pPr marL="0" indent="0">
              <a:buNone/>
            </a:pPr>
            <a:endParaRPr lang="en-US" sz="1800" dirty="0">
              <a:solidFill>
                <a:srgbClr val="000000"/>
              </a:solidFill>
              <a:cs typeface="Segoe UI"/>
            </a:endParaRPr>
          </a:p>
          <a:p>
            <a:pPr marL="342900" indent="-342900">
              <a:buAutoNum type="arabicPeriod"/>
            </a:pPr>
            <a:endParaRPr lang="en-US" sz="1800" dirty="0">
              <a:solidFill>
                <a:srgbClr val="000000"/>
              </a:solidFill>
              <a:cs typeface="Segoe UI"/>
            </a:endParaRPr>
          </a:p>
          <a:p>
            <a:pPr marL="342900" indent="-342900">
              <a:buAutoNum type="arabicPeriod"/>
            </a:pPr>
            <a:endParaRPr lang="en-US" sz="1800" dirty="0">
              <a:solidFill>
                <a:srgbClr val="000000"/>
              </a:solidFill>
              <a:cs typeface="Segoe UI"/>
            </a:endParaRPr>
          </a:p>
          <a:p>
            <a:pPr marL="342900" indent="-342900">
              <a:buAutoNum type="arabicPeriod"/>
            </a:pPr>
            <a:endParaRPr lang="en-US" sz="1800" dirty="0">
              <a:solidFill>
                <a:srgbClr val="000000"/>
              </a:solidFill>
              <a:cs typeface="Segoe UI"/>
            </a:endParaRPr>
          </a:p>
          <a:p>
            <a:pPr marL="342900" indent="-342900">
              <a:buAutoNum type="arabicPeriod"/>
            </a:pPr>
            <a:endParaRPr lang="en-US" sz="1800" dirty="0">
              <a:solidFill>
                <a:srgbClr val="000000"/>
              </a:solidFill>
              <a:cs typeface="Segoe UI"/>
            </a:endParaRPr>
          </a:p>
          <a:p>
            <a:pPr marL="342900" indent="-342900">
              <a:buAutoNum type="arabicPeriod"/>
            </a:pPr>
            <a:endParaRPr lang="en-US" sz="1800" dirty="0">
              <a:solidFill>
                <a:srgbClr val="000000"/>
              </a:solidFill>
              <a:cs typeface="Segoe UI"/>
            </a:endParaRPr>
          </a:p>
          <a:p>
            <a:pPr marL="0" indent="0">
              <a:buNone/>
            </a:pPr>
            <a:endParaRPr lang="en-US" dirty="0">
              <a:cs typeface="Segoe UI"/>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4</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13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In Scope and Out of Scope </a:t>
            </a:r>
            <a:r>
              <a:rPr lang="en-US" sz="3200">
                <a:solidFill>
                  <a:srgbClr val="FF0000"/>
                </a:solidFill>
                <a:ea typeface="+mn-ea"/>
                <a:cs typeface="Segoe UI Light" panose="020B0502040204020203" pitchFamily="34" charset="0"/>
              </a:rPr>
              <a:t>– Srinath</a:t>
            </a:r>
            <a:endParaRPr lang="en-US"/>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a:xfrm>
            <a:off x="6867768" y="6465994"/>
            <a:ext cx="2743200" cy="365125"/>
          </a:xfrm>
        </p:spPr>
        <p:txBody>
          <a:bodyPr/>
          <a:lstStyle/>
          <a:p>
            <a:fld id="{2ADF02F0-7A45-4BFB-A264-947079AA91A4}" type="slidenum">
              <a:rPr lang="en-US" smtClean="0"/>
              <a:t>5</a:t>
            </a:fld>
            <a:endParaRPr lang="en-US"/>
          </a:p>
        </p:txBody>
      </p:sp>
      <p:sp>
        <p:nvSpPr>
          <p:cNvPr id="4" name="Text Placeholder 1">
            <a:extLst>
              <a:ext uri="{FF2B5EF4-FFF2-40B4-BE49-F238E27FC236}">
                <a16:creationId xmlns:a16="http://schemas.microsoft.com/office/drawing/2014/main" id="{A6AC5895-7807-28AA-6870-CAFCF4B15F24}"/>
              </a:ext>
            </a:extLst>
          </p:cNvPr>
          <p:cNvSpPr txBox="1">
            <a:spLocks/>
          </p:cNvSpPr>
          <p:nvPr/>
        </p:nvSpPr>
        <p:spPr>
          <a:xfrm>
            <a:off x="377296" y="1131064"/>
            <a:ext cx="5617659" cy="433331"/>
          </a:xfrm>
          <a:prstGeom prst="rect">
            <a:avLst/>
          </a:prstGeom>
        </p:spPr>
        <p:txBody>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Light"/>
              </a:rPr>
              <a:t>In Scope </a:t>
            </a:r>
          </a:p>
        </p:txBody>
      </p:sp>
      <p:sp>
        <p:nvSpPr>
          <p:cNvPr id="6" name="Content Placeholder 2">
            <a:extLst>
              <a:ext uri="{FF2B5EF4-FFF2-40B4-BE49-F238E27FC236}">
                <a16:creationId xmlns:a16="http://schemas.microsoft.com/office/drawing/2014/main" id="{5A00FC32-B26C-9994-228D-3664AF8AD364}"/>
              </a:ext>
            </a:extLst>
          </p:cNvPr>
          <p:cNvSpPr txBox="1">
            <a:spLocks/>
          </p:cNvSpPr>
          <p:nvPr/>
        </p:nvSpPr>
        <p:spPr>
          <a:xfrm>
            <a:off x="379413" y="1652529"/>
            <a:ext cx="5817634" cy="5040879"/>
          </a:xfrm>
          <a:prstGeom prst="rect">
            <a:avLst/>
          </a:prstGeom>
        </p:spPr>
        <p:txBody>
          <a:bodyPr>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endParaRPr lang="en-US" sz="1200">
              <a:ea typeface="Yu Gothic Light" panose="020B0300000000000000" pitchFamily="34" charset="-128"/>
              <a:cs typeface="Times New Roman" panose="02020603050405020304" pitchFamily="18" charset="0"/>
            </a:endParaRPr>
          </a:p>
          <a:p>
            <a:r>
              <a:rPr lang="en-US" sz="1600"/>
              <a:t>User Experience (UX)</a:t>
            </a:r>
          </a:p>
          <a:p>
            <a:r>
              <a:rPr lang="en-US" sz="1600"/>
              <a:t>Functional Testing</a:t>
            </a:r>
          </a:p>
          <a:p>
            <a:r>
              <a:rPr lang="en-US" sz="1600"/>
              <a:t>User Acceptance Testing Support</a:t>
            </a:r>
          </a:p>
          <a:p>
            <a:r>
              <a:rPr lang="en-US" sz="1600"/>
              <a:t>Performance Testing and </a:t>
            </a:r>
          </a:p>
          <a:p>
            <a:r>
              <a:rPr lang="en-US" sz="1600"/>
              <a:t>Application Security Testing</a:t>
            </a:r>
          </a:p>
          <a:p>
            <a:r>
              <a:rPr lang="en-US" sz="1600"/>
              <a:t>Infrastructure Set Up &amp; basic pipeline (2 environments)</a:t>
            </a:r>
          </a:p>
          <a:p>
            <a:r>
              <a:rPr lang="en-US" sz="1600"/>
              <a:t>Language Support – English only</a:t>
            </a:r>
          </a:p>
          <a:p>
            <a:r>
              <a:rPr lang="en-US" sz="1600"/>
              <a:t>Warranty Support (2 weeks)</a:t>
            </a:r>
          </a:p>
        </p:txBody>
      </p:sp>
      <p:sp>
        <p:nvSpPr>
          <p:cNvPr id="7" name="Text Placeholder 3">
            <a:extLst>
              <a:ext uri="{FF2B5EF4-FFF2-40B4-BE49-F238E27FC236}">
                <a16:creationId xmlns:a16="http://schemas.microsoft.com/office/drawing/2014/main" id="{F125C14A-7207-8E73-D4AE-BFEAD409E07B}"/>
              </a:ext>
            </a:extLst>
          </p:cNvPr>
          <p:cNvSpPr txBox="1">
            <a:spLocks/>
          </p:cNvSpPr>
          <p:nvPr/>
        </p:nvSpPr>
        <p:spPr>
          <a:xfrm>
            <a:off x="6500229" y="1131064"/>
            <a:ext cx="5617659" cy="521465"/>
          </a:xfrm>
          <a:prstGeom prst="rect">
            <a:avLst/>
          </a:prstGeom>
        </p:spPr>
        <p:txBody>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Light"/>
              </a:rPr>
              <a:t>Out of Scope </a:t>
            </a:r>
          </a:p>
        </p:txBody>
      </p:sp>
      <p:sp>
        <p:nvSpPr>
          <p:cNvPr id="8" name="Content Placeholder 4">
            <a:extLst>
              <a:ext uri="{FF2B5EF4-FFF2-40B4-BE49-F238E27FC236}">
                <a16:creationId xmlns:a16="http://schemas.microsoft.com/office/drawing/2014/main" id="{9C2BD2F6-2428-69E8-36C7-6CFE26B1EFFB}"/>
              </a:ext>
            </a:extLst>
          </p:cNvPr>
          <p:cNvSpPr txBox="1">
            <a:spLocks/>
          </p:cNvSpPr>
          <p:nvPr/>
        </p:nvSpPr>
        <p:spPr>
          <a:xfrm>
            <a:off x="6500229" y="1979629"/>
            <a:ext cx="5470544" cy="4465237"/>
          </a:xfrm>
          <a:prstGeom prst="rect">
            <a:avLst/>
          </a:prstGeom>
        </p:spPr>
        <p:txBody>
          <a:bodyPr lIns="91440" tIns="45720" rIns="91440" bIns="45720" anchor="t">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1200"/>
              </a:spcBef>
              <a:buSzPct val="100000"/>
              <a:buFont typeface="Arial"/>
              <a:buChar char="•"/>
              <a:defRPr sz="1200">
                <a:solidFill>
                  <a:srgbClr val="262626"/>
                </a:solidFill>
              </a:defRPr>
            </a:pPr>
            <a:r>
              <a:rPr lang="en-US" sz="1600"/>
              <a:t>Test Automation</a:t>
            </a:r>
          </a:p>
          <a:p>
            <a:pPr marL="171450" indent="-171450">
              <a:spcBef>
                <a:spcPts val="1200"/>
              </a:spcBef>
              <a:buSzPct val="100000"/>
              <a:buFont typeface="Arial"/>
              <a:buChar char="•"/>
              <a:defRPr sz="1200">
                <a:solidFill>
                  <a:srgbClr val="262626"/>
                </a:solidFill>
              </a:defRPr>
            </a:pPr>
            <a:r>
              <a:rPr lang="en-US" sz="1600"/>
              <a:t>Security Testing (PEN)</a:t>
            </a:r>
          </a:p>
          <a:p>
            <a:pPr marL="171450" indent="-171450">
              <a:spcBef>
                <a:spcPts val="1200"/>
              </a:spcBef>
              <a:buSzPct val="100000"/>
              <a:buFont typeface="Arial"/>
              <a:buChar char="•"/>
              <a:defRPr sz="1200">
                <a:solidFill>
                  <a:srgbClr val="262626"/>
                </a:solidFill>
              </a:defRPr>
            </a:pPr>
            <a:r>
              <a:rPr lang="en-US" sz="1600"/>
              <a:t>Accessibility</a:t>
            </a:r>
          </a:p>
          <a:p>
            <a:pPr marL="171450" indent="-171450">
              <a:spcBef>
                <a:spcPts val="1200"/>
              </a:spcBef>
              <a:buSzPct val="100000"/>
              <a:buFont typeface="Arial"/>
              <a:buChar char="•"/>
              <a:defRPr sz="1200">
                <a:solidFill>
                  <a:srgbClr val="262626"/>
                </a:solidFill>
              </a:defRPr>
            </a:pPr>
            <a:r>
              <a:rPr lang="en-US" sz="1600"/>
              <a:t>User manual, SOP, Runbook documentation</a:t>
            </a:r>
          </a:p>
          <a:p>
            <a:pPr marL="171450" indent="-171450">
              <a:spcBef>
                <a:spcPts val="1200"/>
              </a:spcBef>
              <a:buSzPct val="100000"/>
              <a:buFont typeface="Arial"/>
              <a:buChar char="•"/>
              <a:defRPr sz="1200">
                <a:solidFill>
                  <a:srgbClr val="262626"/>
                </a:solidFill>
              </a:defRPr>
            </a:pPr>
            <a:r>
              <a:rPr lang="en-US" sz="1600"/>
              <a:t>Beta</a:t>
            </a:r>
            <a:r>
              <a:rPr lang="en-US" sz="1600">
                <a:solidFill>
                  <a:srgbClr val="262626"/>
                </a:solidFill>
              </a:rPr>
              <a:t> features  </a:t>
            </a:r>
            <a:endParaRPr lang="en-US" sz="1600">
              <a:solidFill>
                <a:srgbClr val="262626"/>
              </a:solidFill>
              <a:cs typeface="Segoe UI"/>
            </a:endParaRPr>
          </a:p>
          <a:p>
            <a:pPr marL="171450" indent="-171450">
              <a:spcBef>
                <a:spcPts val="1200"/>
              </a:spcBef>
              <a:buSzPct val="100000"/>
              <a:buFont typeface="Arial"/>
              <a:buChar char="•"/>
              <a:defRPr sz="1200">
                <a:solidFill>
                  <a:srgbClr val="262626"/>
                </a:solidFill>
              </a:defRPr>
            </a:pPr>
            <a:endParaRPr lang="en-US" sz="1600">
              <a:cs typeface="Segoe UI"/>
            </a:endParaRPr>
          </a:p>
          <a:p>
            <a:pPr marL="171450" indent="-171450">
              <a:spcBef>
                <a:spcPts val="1200"/>
              </a:spcBef>
              <a:buSzPct val="100000"/>
              <a:buFont typeface="Arial"/>
              <a:buChar char="•"/>
              <a:defRPr sz="1200">
                <a:solidFill>
                  <a:srgbClr val="262626"/>
                </a:solidFill>
              </a:defRPr>
            </a:pPr>
            <a:endParaRPr lang="en-US" sz="1800"/>
          </a:p>
          <a:p>
            <a:pPr marL="171450" indent="-171450">
              <a:spcBef>
                <a:spcPts val="1200"/>
              </a:spcBef>
              <a:buSzPct val="100000"/>
              <a:buFont typeface="Arial"/>
              <a:buChar char="•"/>
              <a:defRPr sz="1200">
                <a:solidFill>
                  <a:srgbClr val="262626"/>
                </a:solidFill>
              </a:defRPr>
            </a:pPr>
            <a:endParaRPr lang="en-US" sz="1800">
              <a:cs typeface="Segoe UI"/>
            </a:endParaRPr>
          </a:p>
        </p:txBody>
      </p:sp>
    </p:spTree>
    <p:extLst>
      <p:ext uri="{BB962C8B-B14F-4D97-AF65-F5344CB8AC3E}">
        <p14:creationId xmlns:p14="http://schemas.microsoft.com/office/powerpoint/2010/main" val="571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6</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Proposed Approach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11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pPr marL="457200" indent="-457200">
              <a:buFont typeface="Wingdings"/>
              <a:buChar char="§"/>
            </a:pPr>
            <a:r>
              <a:rPr lang="en-US"/>
              <a:t>System Architecture </a:t>
            </a:r>
            <a:r>
              <a:rPr lang="en-US" sz="3200">
                <a:solidFill>
                  <a:srgbClr val="FF0000"/>
                </a:solidFill>
                <a:ea typeface="+mn-ea"/>
                <a:cs typeface="Segoe UI Light" panose="020B0502040204020203" pitchFamily="34" charset="0"/>
              </a:rPr>
              <a:t>– Dinesh and Santhosh</a:t>
            </a:r>
            <a:endParaRPr lang="en-US"/>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p:txBody>
          <a:bodyPr/>
          <a:lstStyle/>
          <a:p>
            <a:pPr marL="171450" indent="-171450">
              <a:buFont typeface="Wingdings"/>
              <a:buChar char="§"/>
            </a:pPr>
            <a:fld id="{2ADF02F0-7A45-4BFB-A264-947079AA91A4}" type="slidenum">
              <a:rPr lang="en-US" smtClean="0"/>
              <a:pPr marL="171450" indent="-171450">
                <a:buFont typeface="Wingdings"/>
                <a:buChar char="§"/>
              </a:pPr>
              <a:t>7</a:t>
            </a:fld>
            <a:endParaRPr lang="en-US">
              <a:cs typeface="Segoe UI"/>
            </a:endParaRPr>
          </a:p>
        </p:txBody>
      </p:sp>
      <p:sp>
        <p:nvSpPr>
          <p:cNvPr id="7" name="TextBox 6">
            <a:extLst>
              <a:ext uri="{FF2B5EF4-FFF2-40B4-BE49-F238E27FC236}">
                <a16:creationId xmlns:a16="http://schemas.microsoft.com/office/drawing/2014/main" id="{41EE531C-4C1B-F2AC-AC5A-0F164CC1C799}"/>
              </a:ext>
            </a:extLst>
          </p:cNvPr>
          <p:cNvSpPr txBox="1"/>
          <p:nvPr/>
        </p:nvSpPr>
        <p:spPr>
          <a:xfrm>
            <a:off x="444809" y="6228463"/>
            <a:ext cx="74694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000" b="1" i="1">
                <a:solidFill>
                  <a:schemeClr val="tx1">
                    <a:lumMod val="90000"/>
                    <a:lumOff val="10000"/>
                  </a:schemeClr>
                </a:solidFill>
              </a:rPr>
              <a:t>The above architecture diagram depicts high level architecture of the solution. The application will be deployed in AWS Cloud. </a:t>
            </a:r>
            <a:endParaRPr lang="en-US" sz="1600" b="1" i="1">
              <a:solidFill>
                <a:schemeClr val="tx1">
                  <a:lumMod val="90000"/>
                  <a:lumOff val="10000"/>
                </a:schemeClr>
              </a:solidFill>
              <a:cs typeface="Segoe UI"/>
            </a:endParaRPr>
          </a:p>
        </p:txBody>
      </p:sp>
      <p:sp>
        <p:nvSpPr>
          <p:cNvPr id="4" name="TextBox 3">
            <a:extLst>
              <a:ext uri="{FF2B5EF4-FFF2-40B4-BE49-F238E27FC236}">
                <a16:creationId xmlns:a16="http://schemas.microsoft.com/office/drawing/2014/main" id="{56916ED7-95BA-F596-30EB-20F0F468DBBC}"/>
              </a:ext>
            </a:extLst>
          </p:cNvPr>
          <p:cNvSpPr txBox="1"/>
          <p:nvPr/>
        </p:nvSpPr>
        <p:spPr>
          <a:xfrm>
            <a:off x="310243" y="1534885"/>
            <a:ext cx="5796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Design Considerations for Migrations</a:t>
            </a:r>
          </a:p>
        </p:txBody>
      </p:sp>
      <p:sp>
        <p:nvSpPr>
          <p:cNvPr id="5" name="TextBox 4">
            <a:extLst>
              <a:ext uri="{FF2B5EF4-FFF2-40B4-BE49-F238E27FC236}">
                <a16:creationId xmlns:a16="http://schemas.microsoft.com/office/drawing/2014/main" id="{CE2D7249-BA2B-4660-5AB8-C9D77EC2F8AC}"/>
              </a:ext>
            </a:extLst>
          </p:cNvPr>
          <p:cNvSpPr txBox="1"/>
          <p:nvPr/>
        </p:nvSpPr>
        <p:spPr>
          <a:xfrm>
            <a:off x="310243" y="2068285"/>
            <a:ext cx="5796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Modernization strategy</a:t>
            </a:r>
          </a:p>
        </p:txBody>
      </p:sp>
      <p:sp>
        <p:nvSpPr>
          <p:cNvPr id="6" name="TextBox 5">
            <a:extLst>
              <a:ext uri="{FF2B5EF4-FFF2-40B4-BE49-F238E27FC236}">
                <a16:creationId xmlns:a16="http://schemas.microsoft.com/office/drawing/2014/main" id="{8BA59550-CA64-ED57-0783-640B6BCAD0EA}"/>
              </a:ext>
            </a:extLst>
          </p:cNvPr>
          <p:cNvSpPr txBox="1"/>
          <p:nvPr/>
        </p:nvSpPr>
        <p:spPr>
          <a:xfrm>
            <a:off x="266700" y="2645227"/>
            <a:ext cx="5796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Technical Details - Services Transformations </a:t>
            </a:r>
          </a:p>
        </p:txBody>
      </p:sp>
      <p:sp>
        <p:nvSpPr>
          <p:cNvPr id="8" name="TextBox 7">
            <a:extLst>
              <a:ext uri="{FF2B5EF4-FFF2-40B4-BE49-F238E27FC236}">
                <a16:creationId xmlns:a16="http://schemas.microsoft.com/office/drawing/2014/main" id="{E85D03E1-11FE-8D38-E029-6A99414D0BD1}"/>
              </a:ext>
            </a:extLst>
          </p:cNvPr>
          <p:cNvSpPr txBox="1"/>
          <p:nvPr/>
        </p:nvSpPr>
        <p:spPr>
          <a:xfrm>
            <a:off x="332013" y="3243942"/>
            <a:ext cx="3597730" cy="38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Backward compatibility</a:t>
            </a:r>
            <a:endParaRPr lang="en-US" err="1">
              <a:cs typeface="Segoe UI"/>
            </a:endParaRPr>
          </a:p>
        </p:txBody>
      </p:sp>
      <p:sp>
        <p:nvSpPr>
          <p:cNvPr id="9" name="TextBox 8">
            <a:extLst>
              <a:ext uri="{FF2B5EF4-FFF2-40B4-BE49-F238E27FC236}">
                <a16:creationId xmlns:a16="http://schemas.microsoft.com/office/drawing/2014/main" id="{674FC7D9-1C5C-70AF-8777-63AFA893C235}"/>
              </a:ext>
            </a:extLst>
          </p:cNvPr>
          <p:cNvSpPr txBox="1"/>
          <p:nvPr/>
        </p:nvSpPr>
        <p:spPr>
          <a:xfrm>
            <a:off x="234043" y="3897085"/>
            <a:ext cx="5796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 Data Migration Considerations</a:t>
            </a:r>
            <a:endParaRPr lang="en-US"/>
          </a:p>
        </p:txBody>
      </p:sp>
      <p:sp>
        <p:nvSpPr>
          <p:cNvPr id="10" name="TextBox 9">
            <a:extLst>
              <a:ext uri="{FF2B5EF4-FFF2-40B4-BE49-F238E27FC236}">
                <a16:creationId xmlns:a16="http://schemas.microsoft.com/office/drawing/2014/main" id="{1751ED2B-5214-2DF4-2C5D-59AEABAB3AEB}"/>
              </a:ext>
            </a:extLst>
          </p:cNvPr>
          <p:cNvSpPr txBox="1"/>
          <p:nvPr/>
        </p:nvSpPr>
        <p:spPr>
          <a:xfrm>
            <a:off x="332014" y="4582885"/>
            <a:ext cx="5796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cs typeface="Segoe UI"/>
              </a:rPr>
              <a:t>Target Architecture </a:t>
            </a:r>
          </a:p>
        </p:txBody>
      </p:sp>
    </p:spTree>
    <p:extLst>
      <p:ext uri="{BB962C8B-B14F-4D97-AF65-F5344CB8AC3E}">
        <p14:creationId xmlns:p14="http://schemas.microsoft.com/office/powerpoint/2010/main" val="28737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a:rPr>
              <a:t>System Architecture                                                   Contd…</a:t>
            </a:r>
          </a:p>
        </p:txBody>
      </p:sp>
      <p:sp>
        <p:nvSpPr>
          <p:cNvPr id="19" name="Content Placeholder 6"/>
          <p:cNvSpPr>
            <a:spLocks noGrp="1"/>
          </p:cNvSpPr>
          <p:nvPr>
            <p:ph idx="4294967295"/>
          </p:nvPr>
        </p:nvSpPr>
        <p:spPr>
          <a:xfrm>
            <a:off x="225778" y="1166871"/>
            <a:ext cx="11716506" cy="5455287"/>
          </a:xfrm>
        </p:spPr>
        <p:txBody>
          <a:bodyPr vert="horz" lIns="91440" tIns="45720" rIns="91440" bIns="45720" rtlCol="0" anchor="t">
            <a:normAutofit/>
          </a:bodyPr>
          <a:lstStyle/>
          <a:p>
            <a:pPr marL="0" indent="0" hangingPunct="0">
              <a:spcBef>
                <a:spcPts val="0"/>
              </a:spcBef>
              <a:spcAft>
                <a:spcPts val="0"/>
              </a:spcAft>
              <a:buNone/>
            </a:pPr>
            <a:r>
              <a:rPr lang="en-US" sz="1600">
                <a:solidFill>
                  <a:srgbClr val="000000"/>
                </a:solidFill>
                <a:ea typeface="Segoe UI"/>
                <a:cs typeface="Segoe UI"/>
              </a:rPr>
              <a:t>Design Considertations</a:t>
            </a:r>
            <a:endParaRPr kumimoji="0" lang="en-US" sz="1600" b="0" i="0" u="none" strike="noStrike" cap="none" spc="0" normalizeH="0" baseline="0">
              <a:ln>
                <a:noFill/>
              </a:ln>
              <a:solidFill>
                <a:srgbClr val="000000"/>
              </a:solidFill>
              <a:effectLst/>
              <a:uFillTx/>
              <a:latin typeface="+mn-lt"/>
              <a:ea typeface="Segoe UI"/>
              <a:cs typeface="Segoe UI"/>
              <a:sym typeface="Segoe UI"/>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8</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106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200" y="220770"/>
            <a:ext cx="9789451" cy="584775"/>
          </a:xfrm>
          <a:prstGeom prst="rect">
            <a:avLst/>
          </a:prstGeom>
          <a:noFill/>
        </p:spPr>
        <p:txBody>
          <a:bodyPr wrap="square" lIns="91440" tIns="45720" rIns="91440" bIns="45720" rtlCol="0" anchor="t">
            <a:spAutoFit/>
          </a:bodyPr>
          <a:lstStyle/>
          <a:p>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Testing Approach </a:t>
            </a:r>
            <a:r>
              <a:rPr lang="en-US" sz="3200">
                <a:solidFill>
                  <a:srgbClr val="FF0000"/>
                </a:solidFill>
                <a:latin typeface="+mj-lt"/>
                <a:cs typeface="Segoe UI Light" panose="020B0502040204020203" pitchFamily="34" charset="0"/>
              </a:rPr>
              <a:t>- Madhu</a:t>
            </a:r>
            <a:endParaRPr lang="en-US" sz="3200">
              <a:solidFill>
                <a:srgbClr val="FF0000"/>
              </a:solidFill>
              <a:latin typeface="+mj-lt"/>
            </a:endParaRPr>
          </a:p>
        </p:txBody>
      </p:sp>
      <p:sp>
        <p:nvSpPr>
          <p:cNvPr id="54" name="Rectangle 53"/>
          <p:cNvSpPr/>
          <p:nvPr/>
        </p:nvSpPr>
        <p:spPr>
          <a:xfrm>
            <a:off x="-15766" y="6812314"/>
            <a:ext cx="12207766" cy="65908"/>
          </a:xfrm>
          <a:prstGeom prst="rect">
            <a:avLst/>
          </a:prstGeom>
          <a:solidFill>
            <a:srgbClr val="1EA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168">
            <a:extLst>
              <a:ext uri="{FF2B5EF4-FFF2-40B4-BE49-F238E27FC236}">
                <a16:creationId xmlns:a16="http://schemas.microsoft.com/office/drawing/2014/main" id="{077DFB81-F0E6-8616-F353-9B4678FC609E}"/>
              </a:ext>
            </a:extLst>
          </p:cNvPr>
          <p:cNvSpPr>
            <a:spLocks noGrp="1"/>
          </p:cNvSpPr>
          <p:nvPr>
            <p:ph type="sldNum" sz="quarter" idx="10"/>
          </p:nvPr>
        </p:nvSpPr>
        <p:spPr>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z="600" smtClean="0"/>
              <a:pPr/>
              <a:t>9</a:t>
            </a:fld>
            <a:endParaRPr lang="en-US" sz="600"/>
          </a:p>
        </p:txBody>
      </p:sp>
      <p:cxnSp>
        <p:nvCxnSpPr>
          <p:cNvPr id="6" name="Straight Arrow Connector 5">
            <a:extLst>
              <a:ext uri="{FF2B5EF4-FFF2-40B4-BE49-F238E27FC236}">
                <a16:creationId xmlns:a16="http://schemas.microsoft.com/office/drawing/2014/main" id="{ECC58726-F9C8-2D50-0FEC-3BA1C3716562}"/>
              </a:ext>
            </a:extLst>
          </p:cNvPr>
          <p:cNvCxnSpPr/>
          <p:nvPr/>
        </p:nvCxnSpPr>
        <p:spPr>
          <a:xfrm flipV="1">
            <a:off x="11161986" y="5580929"/>
            <a:ext cx="0" cy="33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0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1_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32baecb-6831-47fe-a8d4-3691d9c862a1">
      <Terms xmlns="http://schemas.microsoft.com/office/infopath/2007/PartnerControls"/>
    </lcf76f155ced4ddcb4097134ff3c332f>
    <TaxCatchAll xmlns="e2313701-65ca-4326-a170-da679549a0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F95324B45D0A4AAB6DAB3D8DA69DE3" ma:contentTypeVersion="14" ma:contentTypeDescription="Create a new document." ma:contentTypeScope="" ma:versionID="a9b469cc8e91e80608b4008db2b6c33f">
  <xsd:schema xmlns:xsd="http://www.w3.org/2001/XMLSchema" xmlns:xs="http://www.w3.org/2001/XMLSchema" xmlns:p="http://schemas.microsoft.com/office/2006/metadata/properties" xmlns:ns2="432baecb-6831-47fe-a8d4-3691d9c862a1" xmlns:ns3="e2313701-65ca-4326-a170-da679549a086" targetNamespace="http://schemas.microsoft.com/office/2006/metadata/properties" ma:root="true" ma:fieldsID="0033664fca44b2503abc4fcab599ba7d" ns2:_="" ns3:_="">
    <xsd:import namespace="432baecb-6831-47fe-a8d4-3691d9c862a1"/>
    <xsd:import namespace="e2313701-65ca-4326-a170-da679549a0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2baecb-6831-47fe-a8d4-3691d9c862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885b126-a0b1-404a-a4c7-61cae73540f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313701-65ca-4326-a170-da679549a08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4168f232-07a8-4872-a1e8-47767fd60732}" ma:internalName="TaxCatchAll" ma:showField="CatchAllData" ma:web="e2313701-65ca-4326-a170-da679549a0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76D63-87C3-437E-8AD4-57E4A17A6235}">
  <ds:schemaRefs>
    <ds:schemaRef ds:uri="432baecb-6831-47fe-a8d4-3691d9c862a1"/>
    <ds:schemaRef ds:uri="e2313701-65ca-4326-a170-da679549a0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DF727DE-948E-49D7-8940-FB626439A8FA}">
  <ds:schemaRefs>
    <ds:schemaRef ds:uri="432baecb-6831-47fe-a8d4-3691d9c862a1"/>
    <ds:schemaRef ds:uri="e2313701-65ca-4326-a170-da679549a0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82CF9D-822B-4B58-8190-39463F3836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TotalTime>
  <Words>1159</Words>
  <Application>Microsoft Office PowerPoint</Application>
  <PresentationFormat>Widescreen</PresentationFormat>
  <Paragraphs>195</Paragraphs>
  <Slides>23</Slides>
  <Notes>6</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23</vt:i4>
      </vt:variant>
    </vt:vector>
  </HeadingPairs>
  <TitlesOfParts>
    <vt:vector size="39" baseType="lpstr">
      <vt:lpstr>Trebuchet MS</vt:lpstr>
      <vt:lpstr>Wingdings</vt:lpstr>
      <vt:lpstr>Arial</vt:lpstr>
      <vt:lpstr>Segoe UI</vt:lpstr>
      <vt:lpstr>Tahoma</vt:lpstr>
      <vt:lpstr>Calibri</vt:lpstr>
      <vt:lpstr>Segoe UI Semibold</vt:lpstr>
      <vt:lpstr>Wingdings,Sans-Serif</vt:lpstr>
      <vt:lpstr>Calibri Light</vt:lpstr>
      <vt:lpstr>Galdeano</vt:lpstr>
      <vt:lpstr>Yu Gothic Light</vt:lpstr>
      <vt:lpstr>HMPPT Theme_JUNE2017 (Mac)</vt:lpstr>
      <vt:lpstr>Inside Slide Templates</vt:lpstr>
      <vt:lpstr>Section Slide Template</vt:lpstr>
      <vt:lpstr>End Slide Template</vt:lpstr>
      <vt:lpstr>1_Inside Slide Templates</vt:lpstr>
      <vt:lpstr>PowerPoint Presentation</vt:lpstr>
      <vt:lpstr>PowerPoint Presentation</vt:lpstr>
      <vt:lpstr>PowerPoint Presentation</vt:lpstr>
      <vt:lpstr>Our Understanding of the Requirement – Shantanu</vt:lpstr>
      <vt:lpstr>PowerPoint Presentation</vt:lpstr>
      <vt:lpstr>PowerPoint Presentation</vt:lpstr>
      <vt:lpstr>PowerPoint Presentation</vt:lpstr>
      <vt:lpstr>System Architecture                                                   Contd…</vt:lpstr>
      <vt:lpstr>PowerPoint Presentation</vt:lpstr>
      <vt:lpstr>PowerPoint Presentation</vt:lpstr>
      <vt:lpstr>High level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Maniraja R</dc:creator>
  <cp:lastModifiedBy>Shivaraju N J</cp:lastModifiedBy>
  <cp:revision>2</cp:revision>
  <dcterms:created xsi:type="dcterms:W3CDTF">2022-11-27T02:42:30Z</dcterms:created>
  <dcterms:modified xsi:type="dcterms:W3CDTF">2024-03-28T11:13:14Z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0x010100ADF95324B45D0A4AAB6DAB3D8DA69DE3</vt:lpwstr>
  </property>
  <property fmtid="{D5CDD505-2E9C-101B-9397-08002B2CF9AE}" pid="3" name="MediaServiceImageTags">
    <vt:lpwstr/>
  </property>
</Properties>
</file>